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5943600" cy="475488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DD069F-4A46-490D-A469-112A71D1ACB3}" v="6" dt="2023-12-15T03:22:21.6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35" autoAdjust="0"/>
    <p:restoredTop sz="94660"/>
  </p:normalViewPr>
  <p:slideViewPr>
    <p:cSldViewPr snapToGrid="0">
      <p:cViewPr>
        <p:scale>
          <a:sx n="50" d="100"/>
          <a:sy n="50" d="100"/>
        </p:scale>
        <p:origin x="3440" y="-9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Rocha (SHE/HER)" userId="2dc5286b-9646-4f81-a20a-a336621b06cc" providerId="ADAL" clId="{82DD069F-4A46-490D-A469-112A71D1ACB3}"/>
    <pc:docChg chg="undo custSel modSld modMainMaster">
      <pc:chgData name="Diana Rocha (SHE/HER)" userId="2dc5286b-9646-4f81-a20a-a336621b06cc" providerId="ADAL" clId="{82DD069F-4A46-490D-A469-112A71D1ACB3}" dt="2023-12-15T03:23:34.426" v="523" actId="1076"/>
      <pc:docMkLst>
        <pc:docMk/>
      </pc:docMkLst>
      <pc:sldChg chg="modSp mod">
        <pc:chgData name="Diana Rocha (SHE/HER)" userId="2dc5286b-9646-4f81-a20a-a336621b06cc" providerId="ADAL" clId="{82DD069F-4A46-490D-A469-112A71D1ACB3}" dt="2023-12-15T03:23:34.426" v="523" actId="1076"/>
        <pc:sldMkLst>
          <pc:docMk/>
          <pc:sldMk cId="109857222" sldId="256"/>
        </pc:sldMkLst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4" creationId="{AC5220A0-8D15-C067-FB87-282E7386692D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6" creationId="{97D3F90D-4560-BEAA-DED2-6BE01AC8ADB6}"/>
          </ac:spMkLst>
        </pc:spChg>
        <pc:spChg chg="mod">
          <ac:chgData name="Diana Rocha (SHE/HER)" userId="2dc5286b-9646-4f81-a20a-a336621b06cc" providerId="ADAL" clId="{82DD069F-4A46-490D-A469-112A71D1ACB3}" dt="2023-12-15T03:22:46.041" v="515" actId="14100"/>
          <ac:spMkLst>
            <pc:docMk/>
            <pc:sldMk cId="109857222" sldId="256"/>
            <ac:spMk id="13" creationId="{A1324CD8-341E-3854-BC30-F8140F151D1E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5" creationId="{842CA39C-F2BD-8DAB-BDBE-2B26BD7D16CF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8" creationId="{80CBA576-9F9B-4985-F819-FF4CBDD9C82A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5" creationId="{ECA6E137-73E5-846D-95C7-D0D63358694F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6" creationId="{D847C612-957E-EF77-E941-7541276B2C81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7" creationId="{7B55F2C2-3D90-9DF6-EE19-DF6CCD25D0FF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9" creationId="{CC1FA547-8373-97E5-5473-4013E08D1CBC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0" creationId="{40037B46-4C18-0756-10F8-FA9771E9910D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1" creationId="{994313F9-0F30-8B11-AB67-0724E148416F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2" creationId="{A0EABA7F-A952-2164-DFE0-E87999F92FFD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3" creationId="{DDE172B8-600E-B9EA-724F-0F32B4D213B9}"/>
          </ac:spMkLst>
        </pc:spChg>
        <pc:spChg chg="mod">
          <ac:chgData name="Diana Rocha (SHE/HER)" userId="2dc5286b-9646-4f81-a20a-a336621b06cc" providerId="ADAL" clId="{82DD069F-4A46-490D-A469-112A71D1ACB3}" dt="2023-12-15T03:22:35.538" v="514" actId="1035"/>
          <ac:spMkLst>
            <pc:docMk/>
            <pc:sldMk cId="109857222" sldId="256"/>
            <ac:spMk id="34" creationId="{790A66FA-1D06-7306-FA5F-135D130694E6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5" creationId="{44C16D8C-90A2-C49E-25E1-58061D92391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6" creationId="{F139D550-2254-FB2F-55A6-3A9AB42EAB0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7" creationId="{ACFEF68F-09E0-9274-8566-7FA39FC47EB6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8" creationId="{92E351FA-775D-7F7B-9FE5-DC8C0841082E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40" creationId="{EC3043EF-63F5-1647-0401-72C8629FF13B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41" creationId="{7E04E8A5-BC41-B79E-CEDA-7EACD7C03AB9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49" creationId="{5FA79ED1-9E50-8794-D3F9-9DD0A966C753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58" creationId="{F63DDC78-21B0-92C2-7C95-55905F0DE7BE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59" creationId="{37B3A43E-3DB4-CE01-0160-AB2C564640A7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60" creationId="{0D0A4982-F5F9-3A42-4455-89F32216219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72" creationId="{4B7A092A-87A1-35B7-82D5-3DA3AA47911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97" creationId="{F371CBE6-B4A8-C55C-7F71-9B3C6AA9E693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98" creationId="{6DAD5DAA-F5D5-160A-DC2D-E1B62963E94F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27" creationId="{3FFFBBC8-8DDE-AE97-843A-00E20BF7E510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28" creationId="{FB2EF304-8063-FCAB-9349-D3B56D4B92ED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29" creationId="{AFD231E3-2E74-0AB7-1C90-42A744BB4D84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48" creationId="{28DE2303-FDBF-C9A4-2DC0-63C0A0E832F5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85" creationId="{BD5E060B-76E0-FDDF-C245-C11BDA5A77D7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86" creationId="{BEC4F970-BB95-C829-9D95-F5B1E2C088AB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87" creationId="{B3E6706A-6F68-3E40-29C7-EF26920BFEA1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88" creationId="{60E3684A-72EE-63B8-A0E4-30ABA5289DD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89" creationId="{2848F2B9-8F01-0917-9DB1-C96CFE48C8CE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190" creationId="{A50872F5-BE79-0B52-3132-2515052D4B3B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16" creationId="{4DE36DD6-6897-68BF-5711-9736A3B2EF2F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42" creationId="{97A0BB1F-20B9-D05B-0EA3-0B60C98E9FD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43" creationId="{0CCF3157-AB8D-C41B-39DD-4D908C5E4712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44" creationId="{71DB9DD1-1B8C-FADD-C29A-BFC67C40CB45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45" creationId="{C97AC025-074D-78F5-CD85-71D53CE2DDA3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75" creationId="{206A6480-B1A1-5D7B-8F8B-A894A5ED5EE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76" creationId="{5B2AC60A-8E0E-B194-AC23-DA462F51B41C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77" creationId="{8852D08C-12B7-0812-F3E4-7C7084E75FC6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278" creationId="{8B49C8B9-CE3E-7E10-452D-CE068078B606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12" creationId="{D5EB1614-6419-3C3A-8667-FF5CF76D8256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313" creationId="{277AFADE-BAA3-2BFC-0205-4CF39B048927}"/>
          </ac:spMkLst>
        </pc:spChg>
        <pc:spChg chg="mod">
          <ac:chgData name="Diana Rocha (SHE/HER)" userId="2dc5286b-9646-4f81-a20a-a336621b06cc" providerId="ADAL" clId="{82DD069F-4A46-490D-A469-112A71D1ACB3}" dt="2023-12-15T03:23:11.051" v="517" actId="403"/>
          <ac:spMkLst>
            <pc:docMk/>
            <pc:sldMk cId="109857222" sldId="256"/>
            <ac:spMk id="349" creationId="{81481ED2-EDF1-0DE1-EE5E-3642A3229111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458" creationId="{5A6B6079-1C32-3926-58F6-D8D10367DF40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459" creationId="{35CBEBDE-7B2A-9FBB-2E09-483D7E87E9D1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550" creationId="{F380C9DC-8F50-6886-A977-E3C14C883718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551" creationId="{D54F6BA9-E920-5AFC-D8F4-C7EAD68E85F4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k cId="109857222" sldId="256"/>
            <ac:spMk id="552" creationId="{3D2B76A8-6B6E-6FCD-EC51-EC5AFC24910B}"/>
          </ac:spMkLst>
        </pc:spChg>
        <pc:grpChg chg="mod">
          <ac:chgData name="Diana Rocha (SHE/HER)" userId="2dc5286b-9646-4f81-a20a-a336621b06cc" providerId="ADAL" clId="{82DD069F-4A46-490D-A469-112A71D1ACB3}" dt="2023-12-15T03:22:21.611" v="507"/>
          <ac:grpSpMkLst>
            <pc:docMk/>
            <pc:sldMk cId="109857222" sldId="256"/>
            <ac:grpSpMk id="28" creationId="{B8B5E2A6-D7C4-6B8D-8DC0-3FAC03CA0799}"/>
          </ac:grpSpMkLst>
        </pc:grp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39" creationId="{14B191CA-1483-D0C1-3CB9-F014A9E765A8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42" creationId="{F5E1E355-16BE-CAF8-F862-4DAEB976108E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43" creationId="{BB6CEB4F-4EE0-5DBB-2BF9-75922ECD74AF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544" creationId="{4169E1C3-6B3F-7374-E855-2DE4E7F6FA8D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546" creationId="{96CDB64B-F576-19E5-FBE3-DE54AF2C2AEF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548" creationId="{281E229B-82CE-A7B1-93FF-565DC30F9F59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638" creationId="{988D8CF2-78B3-2BEC-D5A0-46AB772EE621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642" creationId="{B66159DC-D3A7-E22B-320C-63F4BF90CB92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690" creationId="{2285C3E8-FCB8-AB11-99BB-5AEC2D4EED18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692" creationId="{EE8C51BB-649E-65B7-5133-CC364D49AC4B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694" creationId="{EDAE44AB-9673-186E-0DA6-4A424E5EF285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696" creationId="{7193798A-4DCE-FBE7-0A2B-1EE1FE14CE46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755" creationId="{72F60A5B-7893-C201-32FA-AA228A4FA37C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759" creationId="{B42777A8-6A0C-C3D2-8686-F0D402C73500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761" creationId="{DA2B2B6D-9C6B-0BAC-51B6-49A095C6EDC9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763" creationId="{6A51BF4C-36E6-8570-0063-76552B89DC20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765" creationId="{2EF6A2C1-4901-E259-DDE2-B36C6B243CEA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821" creationId="{0AA2D76C-AEF0-4448-018E-A553459699BA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823" creationId="{B5C40B67-A747-CB8A-6CDD-BF6857948DE0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825" creationId="{3893857F-F02B-C8D1-A10A-B55022CC967B}"/>
          </ac:picMkLst>
        </pc:picChg>
        <pc:picChg chg="mod">
          <ac:chgData name="Diana Rocha (SHE/HER)" userId="2dc5286b-9646-4f81-a20a-a336621b06cc" providerId="ADAL" clId="{82DD069F-4A46-490D-A469-112A71D1ACB3}" dt="2023-12-15T03:23:31.062" v="522" actId="1076"/>
          <ac:picMkLst>
            <pc:docMk/>
            <pc:sldMk cId="109857222" sldId="256"/>
            <ac:picMk id="888" creationId="{81554550-276F-375A-C29B-0044F6D13E37}"/>
          </ac:picMkLst>
        </pc:picChg>
        <pc:picChg chg="mod">
          <ac:chgData name="Diana Rocha (SHE/HER)" userId="2dc5286b-9646-4f81-a20a-a336621b06cc" providerId="ADAL" clId="{82DD069F-4A46-490D-A469-112A71D1ACB3}" dt="2023-12-15T03:23:34.426" v="523" actId="1076"/>
          <ac:picMkLst>
            <pc:docMk/>
            <pc:sldMk cId="109857222" sldId="256"/>
            <ac:picMk id="890" creationId="{AFADC1F8-EF33-6C71-21DE-6C233838018E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892" creationId="{C84817D7-882A-DB6F-B0B0-061126FCDA3D}"/>
          </ac:picMkLst>
        </pc:picChg>
        <pc:picChg chg="mod">
          <ac:chgData name="Diana Rocha (SHE/HER)" userId="2dc5286b-9646-4f81-a20a-a336621b06cc" providerId="ADAL" clId="{82DD069F-4A46-490D-A469-112A71D1ACB3}" dt="2023-12-15T03:23:27.772" v="521" actId="1076"/>
          <ac:picMkLst>
            <pc:docMk/>
            <pc:sldMk cId="109857222" sldId="256"/>
            <ac:picMk id="894" creationId="{C2C957DC-78B1-0567-0A96-0A7B2E5B7627}"/>
          </ac:picMkLst>
        </pc:picChg>
        <pc:picChg chg="mod">
          <ac:chgData name="Diana Rocha (SHE/HER)" userId="2dc5286b-9646-4f81-a20a-a336621b06cc" providerId="ADAL" clId="{82DD069F-4A46-490D-A469-112A71D1ACB3}" dt="2023-12-15T03:23:24.591" v="520" actId="1076"/>
          <ac:picMkLst>
            <pc:docMk/>
            <pc:sldMk cId="109857222" sldId="256"/>
            <ac:picMk id="896" creationId="{54B1998B-C41C-BFB7-44FE-5E26423A35FB}"/>
          </ac:picMkLst>
        </pc:picChg>
        <pc:picChg chg="mod">
          <ac:chgData name="Diana Rocha (SHE/HER)" userId="2dc5286b-9646-4f81-a20a-a336621b06cc" providerId="ADAL" clId="{82DD069F-4A46-490D-A469-112A71D1ACB3}" dt="2023-12-15T03:23:21.748" v="519" actId="1076"/>
          <ac:picMkLst>
            <pc:docMk/>
            <pc:sldMk cId="109857222" sldId="256"/>
            <ac:picMk id="898" creationId="{B200EB68-E3D4-5B4E-5406-44FB1CAA3771}"/>
          </ac:picMkLst>
        </pc:picChg>
        <pc:picChg chg="mod">
          <ac:chgData name="Diana Rocha (SHE/HER)" userId="2dc5286b-9646-4f81-a20a-a336621b06cc" providerId="ADAL" clId="{82DD069F-4A46-490D-A469-112A71D1ACB3}" dt="2023-12-15T03:23:18.609" v="518" actId="1076"/>
          <ac:picMkLst>
            <pc:docMk/>
            <pc:sldMk cId="109857222" sldId="256"/>
            <ac:picMk id="900" creationId="{3B61DFCD-DCB9-D45C-3377-3CD18DCF46B6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090" creationId="{86F3737C-EAF9-47EB-365D-2D3E491D3113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092" creationId="{99FCBE9B-CB83-9A30-D044-1A6FE7AA67CA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094" creationId="{8E6983FD-CA51-A446-84A1-CF7462704D70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096" creationId="{05FE8C2D-0155-2E5D-213D-F6A848C4203F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098" creationId="{0085D529-0C0C-BE7F-B391-34D947AFB498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100" creationId="{1F0EBE4F-5A54-1E2F-D9A5-DACF486C9E00}"/>
          </ac:picMkLst>
        </pc:picChg>
        <pc:picChg chg="mod">
          <ac:chgData name="Diana Rocha (SHE/HER)" userId="2dc5286b-9646-4f81-a20a-a336621b06cc" providerId="ADAL" clId="{82DD069F-4A46-490D-A469-112A71D1ACB3}" dt="2023-12-15T03:22:21.611" v="507"/>
          <ac:picMkLst>
            <pc:docMk/>
            <pc:sldMk cId="109857222" sldId="256"/>
            <ac:picMk id="1104" creationId="{9DC95086-9A9C-2B5A-C65A-CFB017030B43}"/>
          </ac:picMkLst>
        </pc:picChg>
      </pc:sldChg>
      <pc:sldMasterChg chg="modSp modSldLayout">
        <pc:chgData name="Diana Rocha (SHE/HER)" userId="2dc5286b-9646-4f81-a20a-a336621b06cc" providerId="ADAL" clId="{82DD069F-4A46-490D-A469-112A71D1ACB3}" dt="2023-12-15T03:22:21.611" v="507"/>
        <pc:sldMasterMkLst>
          <pc:docMk/>
          <pc:sldMasterMk cId="2460954070" sldId="2147483660"/>
        </pc:sldMasterMkLst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asterMk cId="2460954070" sldId="2147483660"/>
            <ac:spMk id="2" creationId="{00000000-0000-0000-0000-000000000000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asterMk cId="2460954070" sldId="2147483660"/>
            <ac:spMk id="3" creationId="{00000000-0000-0000-0000-000000000000}"/>
          </ac:spMkLst>
        </pc:spChg>
        <pc:spChg chg="mod">
          <ac:chgData name="Diana Rocha (SHE/HER)" userId="2dc5286b-9646-4f81-a20a-a336621b06cc" providerId="ADAL" clId="{82DD069F-4A46-490D-A469-112A71D1ACB3}" dt="2023-12-15T03:22:21.611" v="507"/>
          <ac:spMkLst>
            <pc:docMk/>
            <pc:sldMasterMk cId="2460954070" sldId="2147483660"/>
            <ac:spMk id="5" creationId="{00000000-0000-0000-0000-000000000000}"/>
          </ac:spMkLst>
        </pc:spChg>
        <pc:sldLayoutChg chg="modSp mod">
          <pc:chgData name="Diana Rocha (SHE/HER)" userId="2dc5286b-9646-4f81-a20a-a336621b06cc" providerId="ADAL" clId="{82DD069F-4A46-490D-A469-112A71D1ACB3}" dt="2023-12-15T03:22:21.611" v="507"/>
          <pc:sldLayoutMkLst>
            <pc:docMk/>
            <pc:sldMasterMk cId="2460954070" sldId="2147483660"/>
            <pc:sldLayoutMk cId="1048826595" sldId="2147483662"/>
          </pc:sldLayoutMkLst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" creationId="{ED09315F-419C-90DB-A8E0-D73B5DF8C467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" creationId="{F464389F-ABF5-A80B-E03B-1CC3963FEA12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" creationId="{A9521AD5-6A4B-FB56-9CD1-AD25787F97C9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" creationId="{1DC7A4A4-13DB-60FF-5381-A9BEDAE735C1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" creationId="{E7A0B4A7-6239-64A9-8380-D99447914DA0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7" creationId="{0ACFF084-99F6-B5EB-98D9-5FFE99FAB416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8" creationId="{E6C29736-6DDC-40A3-7E9F-E9AE7CBBA680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0" creationId="{EF619EA6-E5A4-EECF-7CC6-7CA0E9100753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1" creationId="{DCF05C32-ABB6-73FA-9B68-8182F63BF8B3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2" creationId="{2C3F04B6-F468-22C1-8610-93F0C9D6FD25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3" creationId="{BBBBF8E1-4BA7-9EF6-BF07-2EF291470461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4" creationId="{8370675E-510B-A559-C9A9-D196598E15A8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5" creationId="{224CFA76-8776-DDE7-F0C7-4E63EEF1D61C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6" creationId="{5C6B5126-822F-72C3-B6DD-74B74F9DD687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7" creationId="{3EC5E328-D938-394B-0437-D540DED89360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8" creationId="{E9798617-A6DD-DD34-9D32-8F6F76C14978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19" creationId="{4605FEB0-E22B-1001-C9BC-FDE261026060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0" creationId="{407A7605-4CAB-EFFF-8189-7AB39F1EFC11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1" creationId="{F69138A3-CB94-56BA-25C1-BB9EF9842740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2" creationId="{45728464-893D-E2B8-EE9C-DBC5DFE2236F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3" creationId="{EABE3B00-8D78-8A40-F061-E9C53A2809F3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4" creationId="{3B8234D0-CB30-5D81-3926-66BC3D88A4E3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5" creationId="{50881A3E-C72B-AEFB-E233-B1FEBF70249B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6" creationId="{8A30D81B-D67C-0CC0-5687-6171208B69B5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7" creationId="{1DAAAD9D-AA92-D783-5423-00710701C4ED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8" creationId="{D5727795-8BFB-834E-4352-F5BD10B66318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29" creationId="{CD6B301A-FAF6-0F9C-22C0-90FCECA27B38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0" creationId="{F11CCDA0-937C-3CB3-D252-586EB533C79E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1" creationId="{A4979F5E-6BED-DA75-CAE7-400FD4DAFBD2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2" creationId="{409E1752-2855-3708-2CC1-062B38EDA875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3" creationId="{1912A0B6-9998-83D1-60A1-DC4B90988802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4" creationId="{C62BA46E-8D5E-2184-3D81-F48E83FC90FB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5" creationId="{AD6CF9DD-897F-D014-C259-33CD28206EB4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6" creationId="{77DC78C4-E48A-5A5D-842D-5029AE04C2CA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7" creationId="{519EC0AC-3B77-C95D-D313-7216F742ED4E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8" creationId="{57D7AFF7-48D2-679D-64C1-537979C43EB4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39" creationId="{DAACDF20-D02F-8574-02C6-052A274CDFDD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0" creationId="{A4FE5D82-FF72-EC8A-02A0-434F18EB0C02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1" creationId="{5851F1F6-D967-807E-74A3-E953FDB17336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3" creationId="{1526A173-CF2D-D14F-65DC-FC8BFD17A9BB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5" creationId="{81339233-9BF3-9800-38DD-4C0CDE438FCA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6" creationId="{C0830EEE-57D9-B400-47C1-1416349E3BD6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7" creationId="{806DEA2F-C3D4-727B-EC3C-22DAF4F5EF6E}"/>
            </ac:spMkLst>
          </pc:spChg>
          <pc:spChg chg="mod or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48" creationId="{090FE975-3FC3-5E92-D2D3-6CE4E90E9589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2" creationId="{FB940C68-3C15-1C19-F346-F4978526F644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3" creationId="{90A11502-F7B3-2A03-7C02-12F751E2498D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4" creationId="{1009B9CE-F964-FA4B-8DA3-DD89A2EADC76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5" creationId="{8C75C25F-F947-CDAA-1031-860D90083ECB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6" creationId="{37ED459D-2D20-6CBF-FA17-886741F7528E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7" creationId="{BCF007A1-7C2E-669F-2C61-0212CE7D8C5B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8" creationId="{297BF5B8-9EB9-8301-5A82-FD1CB799BDBA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59" creationId="{063EDF6F-904E-38A6-3036-E6D7BC35B9E4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0" creationId="{31CCB4BB-13E2-FCBF-2EA3-73EABB77D73F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1" creationId="{86B35226-5C74-54F1-FF76-DACD20817098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2" creationId="{AE9FCEDD-B481-A59E-F594-7010E1C53F79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3" creationId="{CA4D3EE3-512F-ACCD-14AF-39C3AEEDD8B4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4" creationId="{E2BAB12D-4A0A-7CD2-5FD2-8370C6C2C8C0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5" creationId="{97BFE3ED-5529-55F5-1F18-F0C9475898D8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6" creationId="{34827B63-8FCC-AB78-8BCA-0D76F703B651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7" creationId="{1CD41133-87AE-8EE0-1060-4079C3C76AA9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8" creationId="{49FF992C-A477-03BA-425C-229E8E4600CF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69" creationId="{28FD96FC-4D96-3FAF-C419-1950D8729B9C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70" creationId="{88C5CE74-4747-E826-0591-6EE04390FC3A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74" creationId="{1CE830FE-A301-871C-7A99-1AF40D34385A}"/>
            </ac:spMkLst>
          </pc:spChg>
          <pc:spChg chg="mod">
            <ac:chgData name="Diana Rocha (SHE/HER)" userId="2dc5286b-9646-4f81-a20a-a336621b06cc" providerId="ADAL" clId="{82DD069F-4A46-490D-A469-112A71D1ACB3}" dt="2023-12-15T03:22:21.611" v="507"/>
            <ac:spMkLst>
              <pc:docMk/>
              <pc:sldMasterMk cId="2460954070" sldId="2147483660"/>
              <pc:sldLayoutMk cId="1048826595" sldId="2147483662"/>
              <ac:spMk id="78" creationId="{6FE9471E-FA42-9B5B-DADA-BE71C69BF755}"/>
            </ac:spMkLst>
          </pc:spChg>
          <pc:picChg chg="mod ord">
            <ac:chgData name="Diana Rocha (SHE/HER)" userId="2dc5286b-9646-4f81-a20a-a336621b06cc" providerId="ADAL" clId="{82DD069F-4A46-490D-A469-112A71D1ACB3}" dt="2023-12-15T03:22:21.611" v="507"/>
            <ac:picMkLst>
              <pc:docMk/>
              <pc:sldMasterMk cId="2460954070" sldId="2147483660"/>
              <pc:sldLayoutMk cId="1048826595" sldId="2147483662"/>
              <ac:picMk id="50" creationId="{9B1A213E-AF33-A21F-BBF2-6BCA7E9081D9}"/>
            </ac:picMkLst>
          </pc:picChg>
          <pc:picChg chg="mod">
            <ac:chgData name="Diana Rocha (SHE/HER)" userId="2dc5286b-9646-4f81-a20a-a336621b06cc" providerId="ADAL" clId="{82DD069F-4A46-490D-A469-112A71D1ACB3}" dt="2023-12-15T03:22:21.611" v="507"/>
            <ac:picMkLst>
              <pc:docMk/>
              <pc:sldMasterMk cId="2460954070" sldId="2147483660"/>
              <pc:sldLayoutMk cId="1048826595" sldId="2147483662"/>
              <ac:picMk id="73" creationId="{71C68689-6E58-A01A-E95D-BE4434A4FAB7}"/>
            </ac:picMkLst>
          </pc:picChg>
          <pc:picChg chg="mod">
            <ac:chgData name="Diana Rocha (SHE/HER)" userId="2dc5286b-9646-4f81-a20a-a336621b06cc" providerId="ADAL" clId="{82DD069F-4A46-490D-A469-112A71D1ACB3}" dt="2023-12-15T03:22:21.611" v="507"/>
            <ac:picMkLst>
              <pc:docMk/>
              <pc:sldMasterMk cId="2460954070" sldId="2147483660"/>
              <pc:sldLayoutMk cId="1048826595" sldId="2147483662"/>
              <ac:picMk id="77" creationId="{88573705-86EC-D010-402F-B88FB043DFA9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090FE975-3FC3-5E92-D2D3-6CE4E90E9589}"/>
              </a:ext>
            </a:extLst>
          </p:cNvPr>
          <p:cNvSpPr/>
          <p:nvPr userDrawn="1"/>
        </p:nvSpPr>
        <p:spPr>
          <a:xfrm>
            <a:off x="0" y="8988552"/>
            <a:ext cx="5943600" cy="59527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FE9471E-FA42-9B5B-DADA-BE71C69BF755}"/>
              </a:ext>
            </a:extLst>
          </p:cNvPr>
          <p:cNvSpPr/>
          <p:nvPr userDrawn="1"/>
        </p:nvSpPr>
        <p:spPr>
          <a:xfrm>
            <a:off x="0" y="26494741"/>
            <a:ext cx="5943600" cy="52896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3" name="Picture 72" descr="A close-up of a colorful cloth&#10;&#10;Description automatically generated">
            <a:extLst>
              <a:ext uri="{FF2B5EF4-FFF2-40B4-BE49-F238E27FC236}">
                <a16:creationId xmlns:a16="http://schemas.microsoft.com/office/drawing/2014/main" id="{71C68689-6E58-A01A-E95D-BE4434A4FA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" r="1852"/>
          <a:stretch/>
        </p:blipFill>
        <p:spPr>
          <a:xfrm>
            <a:off x="0" y="31776723"/>
            <a:ext cx="5943600" cy="7772400"/>
          </a:xfrm>
          <a:prstGeom prst="rect">
            <a:avLst/>
          </a:prstGeom>
        </p:spPr>
      </p:pic>
      <p:pic>
        <p:nvPicPr>
          <p:cNvPr id="50" name="Picture 49" descr="A blue sky with white clouds&#10;&#10;Description automatically generated">
            <a:extLst>
              <a:ext uri="{FF2B5EF4-FFF2-40B4-BE49-F238E27FC236}">
                <a16:creationId xmlns:a16="http://schemas.microsoft.com/office/drawing/2014/main" id="{9B1A213E-AF33-A21F-BBF2-6BCA7E9081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" r="1852"/>
          <a:stretch/>
        </p:blipFill>
        <p:spPr>
          <a:xfrm>
            <a:off x="0" y="13784750"/>
            <a:ext cx="5943600" cy="127375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09315F-419C-90DB-A8E0-D73B5DF8C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828800"/>
            <a:ext cx="3500438" cy="19202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64389F-ABF5-A80B-E03B-1CC3963FEA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7200" y="47091602"/>
            <a:ext cx="5029200" cy="457200"/>
          </a:xfrm>
        </p:spPr>
        <p:txBody>
          <a:bodyPr anchor="ctr" anchorCtr="0"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7A4A4-13DB-60FF-5381-A9BEDAE735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3968496"/>
            <a:ext cx="3905250" cy="118872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7A0B4A7-6239-64A9-8380-D99447914D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5559554"/>
            <a:ext cx="5029200" cy="73152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ACFF084-99F6-B5EB-98D9-5FFE99FAB4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8193026"/>
            <a:ext cx="1527048" cy="68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6C29736-6DDC-40A3-7E9F-E9AE7CBBA6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05038" y="8193026"/>
            <a:ext cx="1527048" cy="68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F619EA6-E5A4-EECF-7CC6-7CA0E91007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59352" y="8193026"/>
            <a:ext cx="1527048" cy="68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CF05C32-ABB6-73FA-9B68-8182F63BF8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3962" y="9107424"/>
            <a:ext cx="5029200" cy="182880"/>
          </a:xfrm>
        </p:spPr>
        <p:txBody>
          <a:bodyPr/>
          <a:lstStyle>
            <a:lvl5pPr marL="0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C3F04B6-F468-22C1-8610-93F0C9D6FD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0" y="10122408"/>
            <a:ext cx="5029200" cy="73152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BBBBF8E1-4BA7-9EF6-BF07-2EF29147046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205038" y="11283699"/>
            <a:ext cx="3281362" cy="914400"/>
          </a:xfrm>
        </p:spPr>
        <p:txBody>
          <a:bodyPr anchor="ctr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370675E-510B-A559-C9A9-D196598E15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205038" y="12426696"/>
            <a:ext cx="3281362" cy="914400"/>
          </a:xfrm>
        </p:spPr>
        <p:txBody>
          <a:bodyPr anchor="ctr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24CFA76-8776-DDE7-F0C7-4E63EEF1D61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05038" y="13569697"/>
            <a:ext cx="3281362" cy="914400"/>
          </a:xfrm>
        </p:spPr>
        <p:txBody>
          <a:bodyPr anchor="ctr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C6B5126-822F-72C3-B6DD-74B74F9DD68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7200" y="15581376"/>
            <a:ext cx="5029200" cy="114300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3EC5E328-D938-394B-0437-D540DED8936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7200" y="20199096"/>
            <a:ext cx="5029200" cy="22860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E9798617-A6DD-DD34-9D32-8F6F76C149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57200" y="20839176"/>
            <a:ext cx="50292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605FEB0-E22B-1001-C9BC-FDE26102606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7200" y="22393656"/>
            <a:ext cx="1088136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407A7605-4CAB-EFFF-8189-7AB39F1EFC1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69809" y="22393656"/>
            <a:ext cx="1088136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69138A3-CB94-56BA-25C1-BB9EF984274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082418" y="22393656"/>
            <a:ext cx="1088136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45728464-893D-E2B8-EE9C-DBC5DFE2236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395026" y="22393656"/>
            <a:ext cx="1088136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EABE3B00-8D78-8A40-F061-E9C53A2809F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57200" y="22850858"/>
            <a:ext cx="50292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3B8234D0-CB30-5D81-3926-66BC3D88A4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57200" y="24140160"/>
            <a:ext cx="9144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50881A3E-C72B-AEFB-E233-B1FEBF70249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485090" y="24140160"/>
            <a:ext cx="9144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8A30D81B-D67C-0CC0-5687-6171208B69B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12980" y="24140160"/>
            <a:ext cx="9144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1DAAAD9D-AA92-D783-5423-00710701C4E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540871" y="24140160"/>
            <a:ext cx="9144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D5727795-8BFB-834E-4352-F5BD10B6631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568762" y="24140160"/>
            <a:ext cx="914400" cy="137160"/>
          </a:xfrm>
        </p:spPr>
        <p:txBody>
          <a:bodyPr anchor="t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CD6B301A-FAF6-0F9C-22C0-90FCECA27B3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57200" y="24716232"/>
            <a:ext cx="5029200" cy="228600"/>
          </a:xfrm>
        </p:spPr>
        <p:txBody>
          <a:bodyPr anchor="t" anchorCtr="0"/>
          <a:lstStyle>
            <a:lvl1pPr algn="ctr">
              <a:defRPr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F11CCDA0-937C-3CB3-D252-586EB533C79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57200" y="25127712"/>
            <a:ext cx="5029200" cy="137160"/>
          </a:xfrm>
        </p:spPr>
        <p:txBody>
          <a:bodyPr anchor="t" anchorCtr="0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A4979F5E-6BED-DA75-CAE7-400FD4DAFBD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57205" y="27002232"/>
            <a:ext cx="1527175" cy="332996"/>
          </a:xfrm>
        </p:spPr>
        <p:txBody>
          <a:bodyPr anchor="t" anchorCtr="0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409E1752-2855-3708-2CC1-062B38EDA87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209802" y="27002232"/>
            <a:ext cx="1527175" cy="332996"/>
          </a:xfrm>
        </p:spPr>
        <p:txBody>
          <a:bodyPr anchor="t" anchorCtr="0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1912A0B6-9998-83D1-60A1-DC4B9098880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955993" y="27002232"/>
            <a:ext cx="1527175" cy="332996"/>
          </a:xfrm>
        </p:spPr>
        <p:txBody>
          <a:bodyPr anchor="t" anchorCtr="0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C62BA46E-8D5E-2184-3D81-F48E83FC90F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57200" y="28392120"/>
            <a:ext cx="5029200" cy="73152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AD6CF9DD-897F-D014-C259-33CD28206EB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205038" y="29553408"/>
            <a:ext cx="3281362" cy="914400"/>
          </a:xfrm>
        </p:spPr>
        <p:txBody>
          <a:bodyPr anchor="ctr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77DC78C4-E48A-5A5D-842D-5029AE04C2C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205038" y="30705553"/>
            <a:ext cx="3281362" cy="914400"/>
          </a:xfrm>
        </p:spPr>
        <p:txBody>
          <a:bodyPr anchor="ctr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519EC0AC-3B77-C95D-D313-7216F742ED4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205038" y="31857698"/>
            <a:ext cx="3281362" cy="914400"/>
          </a:xfrm>
        </p:spPr>
        <p:txBody>
          <a:bodyPr anchor="ctr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57D7AFF7-48D2-679D-64C1-537979C43EB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57200" y="33695642"/>
            <a:ext cx="5029200" cy="73152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DAACDF20-D02F-8574-02C6-052A274CDFDD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57200" y="34856928"/>
            <a:ext cx="5029200" cy="228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A4FE5D82-FF72-EC8A-02A0-434F18EB0C0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106425" y="35506152"/>
            <a:ext cx="4422839" cy="4389120"/>
          </a:xfrm>
        </p:spPr>
        <p:txBody>
          <a:bodyPr/>
          <a:lstStyle>
            <a:lvl3pPr>
              <a:spcBef>
                <a:spcPts val="600"/>
              </a:spcBef>
              <a:defRPr/>
            </a:lvl3pPr>
            <a:lvl4pPr>
              <a:spcAft>
                <a:spcPts val="300"/>
              </a:spcAft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5851F1F6-D967-807E-74A3-E953FDB1733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57200" y="41369278"/>
            <a:ext cx="5029200" cy="1828800"/>
          </a:xfrm>
        </p:spPr>
        <p:txBody>
          <a:bodyPr/>
          <a:lstStyle>
            <a:lvl1pPr>
              <a:defRPr sz="42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9521AD5-6A4B-FB56-9CD1-AD25787F97C9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57200" y="43490686"/>
            <a:ext cx="5029200" cy="1600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1526A173-CF2D-D14F-65DC-FC8BFD17A9BB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54026" y="457200"/>
            <a:ext cx="2517775" cy="107950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[Partner Logo]</a:t>
            </a: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81339233-9BF3-9800-38DD-4C0CDE438FCA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57206" y="6473952"/>
            <a:ext cx="1527175" cy="1527176"/>
          </a:xfrm>
        </p:spPr>
        <p:txBody>
          <a:bodyPr anchor="ctr" anchorCtr="0"/>
          <a:lstStyle>
            <a:lvl1pPr algn="ctr">
              <a:defRPr sz="1000">
                <a:latin typeface="+mn-lt"/>
              </a:defRPr>
            </a:lvl1pPr>
          </a:lstStyle>
          <a:p>
            <a:r>
              <a:rPr lang="en-US" dirty="0"/>
              <a:t>Graph</a:t>
            </a:r>
          </a:p>
        </p:txBody>
      </p:sp>
      <p:sp>
        <p:nvSpPr>
          <p:cNvPr id="46" name="Picture Placeholder 44">
            <a:extLst>
              <a:ext uri="{FF2B5EF4-FFF2-40B4-BE49-F238E27FC236}">
                <a16:creationId xmlns:a16="http://schemas.microsoft.com/office/drawing/2014/main" id="{C0830EEE-57D9-B400-47C1-1416349E3BD6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2205044" y="6473952"/>
            <a:ext cx="1527175" cy="1527176"/>
          </a:xfrm>
        </p:spPr>
        <p:txBody>
          <a:bodyPr anchor="ctr" anchorCtr="0"/>
          <a:lstStyle>
            <a:lvl1pPr algn="ctr">
              <a:defRPr sz="1000">
                <a:latin typeface="+mn-lt"/>
              </a:defRPr>
            </a:lvl1pPr>
          </a:lstStyle>
          <a:p>
            <a:r>
              <a:rPr lang="en-US" dirty="0"/>
              <a:t>Graph</a:t>
            </a:r>
          </a:p>
        </p:txBody>
      </p:sp>
      <p:sp>
        <p:nvSpPr>
          <p:cNvPr id="47" name="Picture Placeholder 44">
            <a:extLst>
              <a:ext uri="{FF2B5EF4-FFF2-40B4-BE49-F238E27FC236}">
                <a16:creationId xmlns:a16="http://schemas.microsoft.com/office/drawing/2014/main" id="{806DEA2F-C3D4-727B-EC3C-22DAF4F5EF6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957644" y="6473952"/>
            <a:ext cx="1527175" cy="1527176"/>
          </a:xfrm>
        </p:spPr>
        <p:txBody>
          <a:bodyPr anchor="ctr" anchorCtr="0"/>
          <a:lstStyle>
            <a:lvl1pPr algn="ctr">
              <a:defRPr sz="1000">
                <a:latin typeface="+mn-lt"/>
              </a:defRPr>
            </a:lvl1pPr>
          </a:lstStyle>
          <a:p>
            <a:r>
              <a:rPr lang="en-US" dirty="0"/>
              <a:t>Graph</a:t>
            </a:r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FB940C68-3C15-1C19-F346-F4978526F644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57200" y="21194776"/>
            <a:ext cx="1088136" cy="1088136"/>
          </a:xfrm>
          <a:prstGeom prst="roundRect">
            <a:avLst>
              <a:gd name="adj" fmla="val 10831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3" name="Picture Placeholder 51">
            <a:extLst>
              <a:ext uri="{FF2B5EF4-FFF2-40B4-BE49-F238E27FC236}">
                <a16:creationId xmlns:a16="http://schemas.microsoft.com/office/drawing/2014/main" id="{90A11502-F7B3-2A03-7C02-12F751E2498D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1770888" y="21194776"/>
            <a:ext cx="1088136" cy="1088136"/>
          </a:xfrm>
          <a:prstGeom prst="roundRect">
            <a:avLst>
              <a:gd name="adj" fmla="val 10831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4" name="Picture Placeholder 51">
            <a:extLst>
              <a:ext uri="{FF2B5EF4-FFF2-40B4-BE49-F238E27FC236}">
                <a16:creationId xmlns:a16="http://schemas.microsoft.com/office/drawing/2014/main" id="{1009B9CE-F964-FA4B-8DA3-DD89A2EADC76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3084576" y="21194776"/>
            <a:ext cx="1088136" cy="1088136"/>
          </a:xfrm>
          <a:prstGeom prst="roundRect">
            <a:avLst>
              <a:gd name="adj" fmla="val 10831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5" name="Picture Placeholder 51">
            <a:extLst>
              <a:ext uri="{FF2B5EF4-FFF2-40B4-BE49-F238E27FC236}">
                <a16:creationId xmlns:a16="http://schemas.microsoft.com/office/drawing/2014/main" id="{8C75C25F-F947-CDAA-1031-860D90083ECB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4398264" y="21194776"/>
            <a:ext cx="1088136" cy="1088136"/>
          </a:xfrm>
          <a:prstGeom prst="roundRect">
            <a:avLst>
              <a:gd name="adj" fmla="val 10831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6" name="Picture Placeholder 51">
            <a:extLst>
              <a:ext uri="{FF2B5EF4-FFF2-40B4-BE49-F238E27FC236}">
                <a16:creationId xmlns:a16="http://schemas.microsoft.com/office/drawing/2014/main" id="{37ED459D-2D20-6CBF-FA17-886741F7528E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57200" y="23134320"/>
            <a:ext cx="914400" cy="91440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7" name="Picture Placeholder 51">
            <a:extLst>
              <a:ext uri="{FF2B5EF4-FFF2-40B4-BE49-F238E27FC236}">
                <a16:creationId xmlns:a16="http://schemas.microsoft.com/office/drawing/2014/main" id="{BCF007A1-7C2E-669F-2C61-0212CE7D8C5B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1485900" y="23134320"/>
            <a:ext cx="914400" cy="91440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8" name="Picture Placeholder 51">
            <a:extLst>
              <a:ext uri="{FF2B5EF4-FFF2-40B4-BE49-F238E27FC236}">
                <a16:creationId xmlns:a16="http://schemas.microsoft.com/office/drawing/2014/main" id="{297BF5B8-9EB9-8301-5A82-FD1CB799BDB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2514600" y="23134320"/>
            <a:ext cx="914400" cy="91440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9" name="Picture Placeholder 51">
            <a:extLst>
              <a:ext uri="{FF2B5EF4-FFF2-40B4-BE49-F238E27FC236}">
                <a16:creationId xmlns:a16="http://schemas.microsoft.com/office/drawing/2014/main" id="{063EDF6F-904E-38A6-3036-E6D7BC35B9E4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3543300" y="23134320"/>
            <a:ext cx="914400" cy="91440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0" name="Picture Placeholder 51">
            <a:extLst>
              <a:ext uri="{FF2B5EF4-FFF2-40B4-BE49-F238E27FC236}">
                <a16:creationId xmlns:a16="http://schemas.microsoft.com/office/drawing/2014/main" id="{31CCB4BB-13E2-FCBF-2EA3-73EABB77D73F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4572000" y="23134320"/>
            <a:ext cx="914400" cy="91440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1" name="Picture Placeholder 51">
            <a:extLst>
              <a:ext uri="{FF2B5EF4-FFF2-40B4-BE49-F238E27FC236}">
                <a16:creationId xmlns:a16="http://schemas.microsoft.com/office/drawing/2014/main" id="{86B35226-5C74-54F1-FF76-DACD20817098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457200" y="25358344"/>
            <a:ext cx="1527048" cy="1527048"/>
          </a:xfrm>
          <a:prstGeom prst="roundRect">
            <a:avLst>
              <a:gd name="adj" fmla="val 7130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2" name="Picture Placeholder 51">
            <a:extLst>
              <a:ext uri="{FF2B5EF4-FFF2-40B4-BE49-F238E27FC236}">
                <a16:creationId xmlns:a16="http://schemas.microsoft.com/office/drawing/2014/main" id="{AE9FCEDD-B481-A59E-F594-7010E1C53F79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2209927" y="25358344"/>
            <a:ext cx="1527048" cy="1527048"/>
          </a:xfrm>
          <a:prstGeom prst="roundRect">
            <a:avLst>
              <a:gd name="adj" fmla="val 7130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3" name="Picture Placeholder 51">
            <a:extLst>
              <a:ext uri="{FF2B5EF4-FFF2-40B4-BE49-F238E27FC236}">
                <a16:creationId xmlns:a16="http://schemas.microsoft.com/office/drawing/2014/main" id="{CA4D3EE3-512F-ACCD-14AF-39C3AEEDD8B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3962654" y="25358344"/>
            <a:ext cx="1527048" cy="1527048"/>
          </a:xfrm>
          <a:prstGeom prst="roundRect">
            <a:avLst>
              <a:gd name="adj" fmla="val 7130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4" name="Picture Placeholder 51">
            <a:extLst>
              <a:ext uri="{FF2B5EF4-FFF2-40B4-BE49-F238E27FC236}">
                <a16:creationId xmlns:a16="http://schemas.microsoft.com/office/drawing/2014/main" id="{E2BAB12D-4A0A-7CD2-5FD2-8370C6C2C8C0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53962" y="35515296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5" name="Picture Placeholder 51">
            <a:extLst>
              <a:ext uri="{FF2B5EF4-FFF2-40B4-BE49-F238E27FC236}">
                <a16:creationId xmlns:a16="http://schemas.microsoft.com/office/drawing/2014/main" id="{97BFE3ED-5529-55F5-1F18-F0C9475898D8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453962" y="36162109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6" name="Picture Placeholder 51">
            <a:extLst>
              <a:ext uri="{FF2B5EF4-FFF2-40B4-BE49-F238E27FC236}">
                <a16:creationId xmlns:a16="http://schemas.microsoft.com/office/drawing/2014/main" id="{34827B63-8FCC-AB78-8BCA-0D76F703B651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453962" y="36808918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7" name="Picture Placeholder 51">
            <a:extLst>
              <a:ext uri="{FF2B5EF4-FFF2-40B4-BE49-F238E27FC236}">
                <a16:creationId xmlns:a16="http://schemas.microsoft.com/office/drawing/2014/main" id="{1CD41133-87AE-8EE0-1060-4079C3C76AA9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453962" y="37455731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8" name="Picture Placeholder 51">
            <a:extLst>
              <a:ext uri="{FF2B5EF4-FFF2-40B4-BE49-F238E27FC236}">
                <a16:creationId xmlns:a16="http://schemas.microsoft.com/office/drawing/2014/main" id="{49FF992C-A477-03BA-425C-229E8E4600CF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453962" y="38102542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9" name="Picture Placeholder 51">
            <a:extLst>
              <a:ext uri="{FF2B5EF4-FFF2-40B4-BE49-F238E27FC236}">
                <a16:creationId xmlns:a16="http://schemas.microsoft.com/office/drawing/2014/main" id="{28FD96FC-4D96-3FAF-C419-1950D8729B9C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453962" y="38749351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70" name="Picture Placeholder 51">
            <a:extLst>
              <a:ext uri="{FF2B5EF4-FFF2-40B4-BE49-F238E27FC236}">
                <a16:creationId xmlns:a16="http://schemas.microsoft.com/office/drawing/2014/main" id="{88C5CE74-4747-E826-0591-6EE04390FC3A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453962" y="39396165"/>
            <a:ext cx="502920" cy="502920"/>
          </a:xfrm>
          <a:prstGeom prst="roundRect">
            <a:avLst>
              <a:gd name="adj" fmla="val 14303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txBody>
          <a:bodyPr anchor="ctr" anchorCtr="0"/>
          <a:lstStyle>
            <a:lvl1pPr algn="ctr">
              <a:defRPr sz="10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74" name="Picture Placeholder 42">
            <a:extLst>
              <a:ext uri="{FF2B5EF4-FFF2-40B4-BE49-F238E27FC236}">
                <a16:creationId xmlns:a16="http://schemas.microsoft.com/office/drawing/2014/main" id="{1CE830FE-A301-871C-7A99-1AF40D34385A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454026" y="45381674"/>
            <a:ext cx="2517775" cy="1079500"/>
          </a:xfrm>
        </p:spPr>
        <p:txBody>
          <a:bodyPr anchor="ctr" anchorCtr="0"/>
          <a:lstStyle>
            <a:lvl1pPr algn="ctr">
              <a:defRPr sz="1600"/>
            </a:lvl1pPr>
          </a:lstStyle>
          <a:p>
            <a:r>
              <a:rPr lang="en-US" dirty="0"/>
              <a:t>[Partner Logo]</a:t>
            </a:r>
          </a:p>
        </p:txBody>
      </p:sp>
      <p:pic>
        <p:nvPicPr>
          <p:cNvPr id="77" name="Graphic 76">
            <a:extLst>
              <a:ext uri="{FF2B5EF4-FFF2-40B4-BE49-F238E27FC236}">
                <a16:creationId xmlns:a16="http://schemas.microsoft.com/office/drawing/2014/main" id="{88573705-86EC-D010-402F-B88FB043DF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2533" y="45367056"/>
            <a:ext cx="128778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26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6" y="1828800"/>
            <a:ext cx="5126355" cy="1920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036182"/>
            <a:ext cx="5029200" cy="34233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126402"/>
            <a:ext cx="5029200" cy="9652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45752" rtl="0" eaLnBrk="1" latinLnBrk="0" hangingPunct="1">
        <a:lnSpc>
          <a:spcPct val="100000"/>
        </a:lnSpc>
        <a:spcBef>
          <a:spcPct val="0"/>
        </a:spcBef>
        <a:buNone/>
        <a:defRPr sz="4200" kern="1200" spc="-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45752" rtl="0" eaLnBrk="1" latinLnBrk="0" hangingPunct="1">
        <a:lnSpc>
          <a:spcPct val="100000"/>
        </a:lnSpc>
        <a:spcBef>
          <a:spcPts val="0"/>
        </a:spcBef>
        <a:spcAft>
          <a:spcPts val="1560"/>
        </a:spcAft>
        <a:buFont typeface="Arial" panose="020B0604020202020204" pitchFamily="34" charset="0"/>
        <a:buNone/>
        <a:defRPr sz="26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445752" rtl="0" eaLnBrk="1" latinLnBrk="0" hangingPunct="1">
        <a:lnSpc>
          <a:spcPct val="100000"/>
        </a:lnSpc>
        <a:spcBef>
          <a:spcPts val="0"/>
        </a:spcBef>
        <a:spcAft>
          <a:spcPts val="81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j-lt"/>
          <a:ea typeface="+mn-ea"/>
          <a:cs typeface="+mn-cs"/>
        </a:defRPr>
      </a:lvl2pPr>
      <a:lvl3pPr marL="0" indent="0" algn="l" defTabSz="445752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000" kern="1200">
          <a:solidFill>
            <a:schemeClr val="tx1"/>
          </a:solidFill>
          <a:latin typeface="+mj-lt"/>
          <a:ea typeface="+mn-ea"/>
          <a:cs typeface="+mn-cs"/>
        </a:defRPr>
      </a:lvl3pPr>
      <a:lvl4pPr marL="0" indent="0" algn="l" defTabSz="445752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67" indent="-118867" algn="l" defTabSz="445752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25819" indent="-111438" algn="l" defTabSz="445752" rtl="0" eaLnBrk="1" latinLnBrk="0" hangingPunct="1">
        <a:lnSpc>
          <a:spcPct val="90000"/>
        </a:lnSpc>
        <a:spcBef>
          <a:spcPts val="244"/>
        </a:spcBef>
        <a:buFont typeface="Arial" panose="020B0604020202020204" pitchFamily="34" charset="0"/>
        <a:buChar char="•"/>
        <a:defRPr sz="878" kern="1200">
          <a:solidFill>
            <a:schemeClr val="tx1"/>
          </a:solidFill>
          <a:latin typeface="+mn-lt"/>
          <a:ea typeface="+mn-ea"/>
          <a:cs typeface="+mn-cs"/>
        </a:defRPr>
      </a:lvl6pPr>
      <a:lvl7pPr marL="1448695" indent="-111438" algn="l" defTabSz="445752" rtl="0" eaLnBrk="1" latinLnBrk="0" hangingPunct="1">
        <a:lnSpc>
          <a:spcPct val="90000"/>
        </a:lnSpc>
        <a:spcBef>
          <a:spcPts val="244"/>
        </a:spcBef>
        <a:buFont typeface="Arial" panose="020B0604020202020204" pitchFamily="34" charset="0"/>
        <a:buChar char="•"/>
        <a:defRPr sz="878" kern="1200">
          <a:solidFill>
            <a:schemeClr val="tx1"/>
          </a:solidFill>
          <a:latin typeface="+mn-lt"/>
          <a:ea typeface="+mn-ea"/>
          <a:cs typeface="+mn-cs"/>
        </a:defRPr>
      </a:lvl7pPr>
      <a:lvl8pPr marL="1671571" indent="-111438" algn="l" defTabSz="445752" rtl="0" eaLnBrk="1" latinLnBrk="0" hangingPunct="1">
        <a:lnSpc>
          <a:spcPct val="90000"/>
        </a:lnSpc>
        <a:spcBef>
          <a:spcPts val="244"/>
        </a:spcBef>
        <a:buFont typeface="Arial" panose="020B0604020202020204" pitchFamily="34" charset="0"/>
        <a:buChar char="•"/>
        <a:defRPr sz="878" kern="1200">
          <a:solidFill>
            <a:schemeClr val="tx1"/>
          </a:solidFill>
          <a:latin typeface="+mn-lt"/>
          <a:ea typeface="+mn-ea"/>
          <a:cs typeface="+mn-cs"/>
        </a:defRPr>
      </a:lvl8pPr>
      <a:lvl9pPr marL="1894447" indent="-111438" algn="l" defTabSz="445752" rtl="0" eaLnBrk="1" latinLnBrk="0" hangingPunct="1">
        <a:lnSpc>
          <a:spcPct val="90000"/>
        </a:lnSpc>
        <a:spcBef>
          <a:spcPts val="244"/>
        </a:spcBef>
        <a:buFont typeface="Arial" panose="020B0604020202020204" pitchFamily="34" charset="0"/>
        <a:buChar char="•"/>
        <a:defRPr sz="8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1pPr>
      <a:lvl2pPr marL="222876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2pPr>
      <a:lvl3pPr marL="445752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3pPr>
      <a:lvl4pPr marL="668628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4pPr>
      <a:lvl5pPr marL="891505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5pPr>
      <a:lvl6pPr marL="1114381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6pPr>
      <a:lvl7pPr marL="1337257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7pPr>
      <a:lvl8pPr marL="1560132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8pPr>
      <a:lvl9pPr marL="1783008" algn="l" defTabSz="445752" rtl="0" eaLnBrk="1" latinLnBrk="0" hangingPunct="1">
        <a:defRPr sz="8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" userDrawn="1">
          <p15:clr>
            <a:srgbClr val="F26B43"/>
          </p15:clr>
        </p15:guide>
        <p15:guide id="2" pos="1872" userDrawn="1">
          <p15:clr>
            <a:srgbClr val="F26B43"/>
          </p15:clr>
        </p15:guide>
        <p15:guide id="3" pos="2354" userDrawn="1">
          <p15:clr>
            <a:srgbClr val="F26B43"/>
          </p15:clr>
        </p15:guide>
        <p15:guide id="4" pos="2493" userDrawn="1">
          <p15:clr>
            <a:srgbClr val="F26B43"/>
          </p15:clr>
        </p15:guide>
        <p15:guide id="5" pos="1389" userDrawn="1">
          <p15:clr>
            <a:srgbClr val="F26B43"/>
          </p15:clr>
        </p15:guide>
        <p15:guide id="6" pos="1250" userDrawn="1">
          <p15:clr>
            <a:srgbClr val="F26B43"/>
          </p15:clr>
        </p15:guide>
        <p15:guide id="7" pos="288" userDrawn="1">
          <p15:clr>
            <a:srgbClr val="F26B43"/>
          </p15:clr>
        </p15:guide>
        <p15:guide id="8" pos="3456" userDrawn="1">
          <p15:clr>
            <a:srgbClr val="F26B43"/>
          </p15:clr>
        </p15:guide>
        <p15:guide id="9" orient="horz" pos="15076" userDrawn="1">
          <p15:clr>
            <a:srgbClr val="F26B43"/>
          </p15:clr>
        </p15:guide>
        <p15:guide id="10" orient="horz" pos="296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sv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50" Type="http://schemas.openxmlformats.org/officeDocument/2006/relationships/image" Target="../media/image52.svg"/><Relationship Id="rId55" Type="http://schemas.openxmlformats.org/officeDocument/2006/relationships/image" Target="../media/image57.png"/><Relationship Id="rId7" Type="http://schemas.openxmlformats.org/officeDocument/2006/relationships/image" Target="../media/image9.png"/><Relationship Id="rId2" Type="http://schemas.openxmlformats.org/officeDocument/2006/relationships/hyperlink" Target="https://www.microsoft.com/en-us/worklab/work-trend-index/will-ai-fix-work" TargetMode="External"/><Relationship Id="rId16" Type="http://schemas.openxmlformats.org/officeDocument/2006/relationships/image" Target="../media/image18.svg"/><Relationship Id="rId29" Type="http://schemas.openxmlformats.org/officeDocument/2006/relationships/image" Target="../media/image31.sv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svg"/><Relationship Id="rId40" Type="http://schemas.openxmlformats.org/officeDocument/2006/relationships/image" Target="../media/image42.png"/><Relationship Id="rId45" Type="http://schemas.openxmlformats.org/officeDocument/2006/relationships/image" Target="../media/image47.svg"/><Relationship Id="rId53" Type="http://schemas.openxmlformats.org/officeDocument/2006/relationships/image" Target="../media/image55.png"/><Relationship Id="rId58" Type="http://schemas.openxmlformats.org/officeDocument/2006/relationships/image" Target="../media/image60.svg"/><Relationship Id="rId5" Type="http://schemas.openxmlformats.org/officeDocument/2006/relationships/image" Target="../media/image7.png"/><Relationship Id="rId61" Type="http://schemas.openxmlformats.org/officeDocument/2006/relationships/image" Target="../media/image63.png"/><Relationship Id="rId19" Type="http://schemas.openxmlformats.org/officeDocument/2006/relationships/image" Target="../media/image21.png"/><Relationship Id="rId14" Type="http://schemas.openxmlformats.org/officeDocument/2006/relationships/image" Target="../media/image16.svg"/><Relationship Id="rId22" Type="http://schemas.openxmlformats.org/officeDocument/2006/relationships/image" Target="../media/image24.png"/><Relationship Id="rId27" Type="http://schemas.openxmlformats.org/officeDocument/2006/relationships/image" Target="../media/image29.svg"/><Relationship Id="rId30" Type="http://schemas.openxmlformats.org/officeDocument/2006/relationships/image" Target="../media/image32.png"/><Relationship Id="rId35" Type="http://schemas.openxmlformats.org/officeDocument/2006/relationships/image" Target="../media/image37.svg"/><Relationship Id="rId43" Type="http://schemas.openxmlformats.org/officeDocument/2006/relationships/image" Target="../media/image45.svg"/><Relationship Id="rId48" Type="http://schemas.openxmlformats.org/officeDocument/2006/relationships/image" Target="../media/image50.svg"/><Relationship Id="rId56" Type="http://schemas.openxmlformats.org/officeDocument/2006/relationships/image" Target="../media/image58.svg"/><Relationship Id="rId8" Type="http://schemas.openxmlformats.org/officeDocument/2006/relationships/image" Target="../media/image10.svg"/><Relationship Id="rId51" Type="http://schemas.openxmlformats.org/officeDocument/2006/relationships/image" Target="../media/image53.png"/><Relationship Id="rId3" Type="http://schemas.openxmlformats.org/officeDocument/2006/relationships/image" Target="../media/image5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5" Type="http://schemas.openxmlformats.org/officeDocument/2006/relationships/image" Target="../media/image27.svg"/><Relationship Id="rId33" Type="http://schemas.openxmlformats.org/officeDocument/2006/relationships/image" Target="../media/image35.sv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59" Type="http://schemas.openxmlformats.org/officeDocument/2006/relationships/image" Target="../media/image61.png"/><Relationship Id="rId20" Type="http://schemas.openxmlformats.org/officeDocument/2006/relationships/image" Target="../media/image22.png"/><Relationship Id="rId41" Type="http://schemas.openxmlformats.org/officeDocument/2006/relationships/image" Target="../media/image43.svg"/><Relationship Id="rId54" Type="http://schemas.openxmlformats.org/officeDocument/2006/relationships/image" Target="../media/image5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5" Type="http://schemas.openxmlformats.org/officeDocument/2006/relationships/image" Target="../media/image17.png"/><Relationship Id="rId23" Type="http://schemas.openxmlformats.org/officeDocument/2006/relationships/image" Target="../media/image25.sv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png"/><Relationship Id="rId10" Type="http://schemas.openxmlformats.org/officeDocument/2006/relationships/image" Target="../media/image12.svg"/><Relationship Id="rId31" Type="http://schemas.openxmlformats.org/officeDocument/2006/relationships/image" Target="../media/image33.svg"/><Relationship Id="rId44" Type="http://schemas.openxmlformats.org/officeDocument/2006/relationships/image" Target="../media/image46.png"/><Relationship Id="rId52" Type="http://schemas.openxmlformats.org/officeDocument/2006/relationships/image" Target="../media/image54.svg"/><Relationship Id="rId60" Type="http://schemas.openxmlformats.org/officeDocument/2006/relationships/image" Target="../media/image62.pn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42CA39C-F2BD-8DAB-BDBE-2B26BD7D1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828800"/>
            <a:ext cx="3500438" cy="1920240"/>
          </a:xfrm>
        </p:spPr>
        <p:txBody>
          <a:bodyPr/>
          <a:lstStyle/>
          <a:p>
            <a:r>
              <a:rPr lang="en-US" dirty="0"/>
              <a:t>Embrace the AI-powered future of work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1324CD8-341E-3854-BC30-F8140F151D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3968750"/>
            <a:ext cx="4546600" cy="1070036"/>
          </a:xfrm>
        </p:spPr>
        <p:txBody>
          <a:bodyPr/>
          <a:lstStyle/>
          <a:p>
            <a:pPr lvl="1"/>
            <a:r>
              <a:rPr lang="en-US" dirty="0"/>
              <a:t>Work with </a:t>
            </a:r>
            <a:r>
              <a:rPr lang="en-US" dirty="0">
                <a:highlight>
                  <a:srgbClr val="FFFF00"/>
                </a:highlight>
              </a:rPr>
              <a:t>[Partner name] </a:t>
            </a:r>
            <a:r>
              <a:rPr lang="en-US" dirty="0"/>
              <a:t>to elevate productivity and creativity with Copilot for Microsoft 365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0CBA576-9F9B-4985-F819-FF4CBDD9C8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8899" y="4992625"/>
            <a:ext cx="5029200" cy="731520"/>
          </a:xfrm>
        </p:spPr>
        <p:txBody>
          <a:bodyPr/>
          <a:lstStyle/>
          <a:p>
            <a:r>
              <a:rPr lang="en-US" dirty="0"/>
              <a:t>The pace of work is outpacing our ability to keep up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CA6E137-73E5-846D-95C7-D0D6335869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3" y="7726680"/>
            <a:ext cx="1547019" cy="685800"/>
          </a:xfrm>
        </p:spPr>
        <p:txBody>
          <a:bodyPr/>
          <a:lstStyle/>
          <a:p>
            <a:pPr lvl="3"/>
            <a:r>
              <a:rPr lang="en-US" dirty="0"/>
              <a:t>Of people say they don’t have enough uninterrupted focus time at work.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847C612-957E-EF77-E941-7541276B2C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05038" y="7726680"/>
            <a:ext cx="1527048" cy="685800"/>
          </a:xfrm>
        </p:spPr>
        <p:txBody>
          <a:bodyPr/>
          <a:lstStyle/>
          <a:p>
            <a:pPr lvl="3"/>
            <a:r>
              <a:rPr lang="en-US" dirty="0"/>
              <a:t>Of people are spending too much time searching for information.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7B55F2C2-3D90-9DF6-EE19-DF6CCD25D0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59352" y="7726680"/>
            <a:ext cx="1527048" cy="685800"/>
          </a:xfrm>
        </p:spPr>
        <p:txBody>
          <a:bodyPr/>
          <a:lstStyle/>
          <a:p>
            <a:pPr lvl="3"/>
            <a:r>
              <a:rPr lang="en-US" dirty="0"/>
              <a:t>Of an employee’s time is spent on communicating (in meetings, email, and chat).	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90A66FA-1D06-7306-FA5F-135D130694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3962" y="8552180"/>
            <a:ext cx="5029200" cy="182880"/>
          </a:xfrm>
        </p:spPr>
        <p:txBody>
          <a:bodyPr/>
          <a:lstStyle/>
          <a:p>
            <a:pPr lvl="4"/>
            <a:r>
              <a:rPr lang="en-US" dirty="0"/>
              <a:t>Source: </a:t>
            </a:r>
            <a:r>
              <a:rPr lang="en-US" dirty="0">
                <a:hlinkClick r:id="rId2"/>
              </a:rPr>
              <a:t>2023 Work Trend Index Annual Report: Will AI Fix Work?</a:t>
            </a:r>
            <a:r>
              <a:rPr lang="en-US" dirty="0"/>
              <a:t> | Microsoft, May 2023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5FA79ED1-9E50-8794-D3F9-9DD0A966C7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1" y="9144001"/>
            <a:ext cx="5029200" cy="731520"/>
          </a:xfrm>
        </p:spPr>
        <p:txBody>
          <a:bodyPr/>
          <a:lstStyle/>
          <a:p>
            <a:r>
              <a:rPr lang="en-US" dirty="0"/>
              <a:t>Generative AI represents an enormous opportunity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F63DDC78-21B0-92C2-7C95-55905F0DE7B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205038" y="10305289"/>
            <a:ext cx="3281362" cy="914400"/>
          </a:xfrm>
        </p:spPr>
        <p:txBody>
          <a:bodyPr/>
          <a:lstStyle/>
          <a:p>
            <a:pPr lvl="1"/>
            <a:r>
              <a:rPr lang="en-US" dirty="0"/>
              <a:t>Reduce busywork</a:t>
            </a:r>
          </a:p>
          <a:p>
            <a:pPr lvl="3"/>
            <a:r>
              <a:rPr lang="en-US" dirty="0"/>
              <a:t>Radically rethink your workday. Delegate tasks to AI and protect focus time for the creative work that leads to innovation. Produce high-quality work in half the time.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7B3A43E-3DB4-CE01-0160-AB2C564640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205038" y="11448288"/>
            <a:ext cx="3281362" cy="914400"/>
          </a:xfrm>
        </p:spPr>
        <p:txBody>
          <a:bodyPr/>
          <a:lstStyle/>
          <a:p>
            <a:pPr lvl="1"/>
            <a:r>
              <a:rPr lang="en-US" dirty="0"/>
              <a:t>End information overload</a:t>
            </a:r>
          </a:p>
          <a:p>
            <a:pPr lvl="3"/>
            <a:r>
              <a:rPr lang="en-US" dirty="0"/>
              <a:t>Quit mentally absorbing unnecessary information. Get answers instantly, identify only the important information, and restructure your day for success.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0D0A4982-F5F9-3A42-4455-89F32216219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05038" y="12591289"/>
            <a:ext cx="3281362" cy="914400"/>
          </a:xfrm>
        </p:spPr>
        <p:txBody>
          <a:bodyPr/>
          <a:lstStyle/>
          <a:p>
            <a:pPr lvl="1"/>
            <a:r>
              <a:rPr lang="en-US" dirty="0"/>
              <a:t>Work smarter, not harder</a:t>
            </a:r>
          </a:p>
          <a:p>
            <a:pPr lvl="3"/>
            <a:r>
              <a:rPr lang="en-US" dirty="0"/>
              <a:t>Quit spending so much time in your inbox. And make meetings more efficient with AI-powered intelligent meeting recaps, transcripts, and recordings.</a:t>
            </a: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4B7A092A-87A1-35B7-82D5-3DA3AA4791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7201" y="14177121"/>
            <a:ext cx="5029200" cy="1143000"/>
          </a:xfrm>
        </p:spPr>
        <p:txBody>
          <a:bodyPr anchor="t" anchorCtr="0"/>
          <a:lstStyle/>
          <a:p>
            <a:r>
              <a:rPr lang="en-US" dirty="0"/>
              <a:t>Introducing </a:t>
            </a:r>
            <a:br>
              <a:rPr lang="en-US" dirty="0"/>
            </a:br>
            <a:r>
              <a:rPr lang="en-US" dirty="0"/>
              <a:t>Copilot for Microsoft 365:</a:t>
            </a:r>
            <a:br>
              <a:rPr lang="en-US" dirty="0"/>
            </a:br>
            <a:r>
              <a:rPr lang="en-US" dirty="0"/>
              <a:t>A whole new way to work</a:t>
            </a:r>
          </a:p>
        </p:txBody>
      </p:sp>
      <p:sp>
        <p:nvSpPr>
          <p:cNvPr id="97" name="Text Placeholder 96">
            <a:extLst>
              <a:ext uri="{FF2B5EF4-FFF2-40B4-BE49-F238E27FC236}">
                <a16:creationId xmlns:a16="http://schemas.microsoft.com/office/drawing/2014/main" id="{F371CBE6-B4A8-C55C-7F71-9B3C6AA9E69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7201" y="18794841"/>
            <a:ext cx="5029200" cy="228600"/>
          </a:xfrm>
        </p:spPr>
        <p:txBody>
          <a:bodyPr/>
          <a:lstStyle/>
          <a:p>
            <a:pPr lvl="1"/>
            <a:r>
              <a:rPr lang="en-US" dirty="0"/>
              <a:t>Copilot for Microsoft 365 will help lighten the load</a:t>
            </a:r>
          </a:p>
        </p:txBody>
      </p:sp>
      <p:sp>
        <p:nvSpPr>
          <p:cNvPr id="98" name="Text Placeholder 97">
            <a:extLst>
              <a:ext uri="{FF2B5EF4-FFF2-40B4-BE49-F238E27FC236}">
                <a16:creationId xmlns:a16="http://schemas.microsoft.com/office/drawing/2014/main" id="{6DAD5DAA-F5D5-160A-DC2D-E1B62963E9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57201" y="19434922"/>
            <a:ext cx="5029200" cy="137160"/>
          </a:xfrm>
        </p:spPr>
        <p:txBody>
          <a:bodyPr/>
          <a:lstStyle/>
          <a:p>
            <a:pPr lvl="2"/>
            <a:r>
              <a:rPr lang="en-US" dirty="0"/>
              <a:t>Built on Microsoft’s comprehensive approach</a:t>
            </a:r>
          </a:p>
        </p:txBody>
      </p:sp>
      <p:sp>
        <p:nvSpPr>
          <p:cNvPr id="127" name="Text Placeholder 126">
            <a:extLst>
              <a:ext uri="{FF2B5EF4-FFF2-40B4-BE49-F238E27FC236}">
                <a16:creationId xmlns:a16="http://schemas.microsoft.com/office/drawing/2014/main" id="{3FFFBBC8-8DDE-AE97-843A-00E20BF7E51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7200" y="20989401"/>
            <a:ext cx="1088136" cy="137160"/>
          </a:xfrm>
        </p:spPr>
        <p:txBody>
          <a:bodyPr/>
          <a:lstStyle/>
          <a:p>
            <a:pPr lvl="3"/>
            <a:r>
              <a:rPr lang="en-US" dirty="0"/>
              <a:t>Security</a:t>
            </a:r>
          </a:p>
        </p:txBody>
      </p:sp>
      <p:sp>
        <p:nvSpPr>
          <p:cNvPr id="128" name="Text Placeholder 127">
            <a:extLst>
              <a:ext uri="{FF2B5EF4-FFF2-40B4-BE49-F238E27FC236}">
                <a16:creationId xmlns:a16="http://schemas.microsoft.com/office/drawing/2014/main" id="{FB2EF304-8063-FCAB-9349-D3B56D4B92E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69809" y="20989401"/>
            <a:ext cx="1088136" cy="137160"/>
          </a:xfrm>
        </p:spPr>
        <p:txBody>
          <a:bodyPr/>
          <a:lstStyle/>
          <a:p>
            <a:pPr lvl="3"/>
            <a:r>
              <a:rPr lang="en-US" dirty="0"/>
              <a:t>Compliance</a:t>
            </a:r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AFD231E3-2E74-0AB7-1C90-42A744BB4D8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082418" y="20989401"/>
            <a:ext cx="1088136" cy="137160"/>
          </a:xfrm>
        </p:spPr>
        <p:txBody>
          <a:bodyPr/>
          <a:lstStyle/>
          <a:p>
            <a:pPr lvl="3"/>
            <a:r>
              <a:rPr lang="en-US" dirty="0"/>
              <a:t>Responsible AI</a:t>
            </a:r>
          </a:p>
        </p:txBody>
      </p:sp>
      <p:sp>
        <p:nvSpPr>
          <p:cNvPr id="148" name="Text Placeholder 147">
            <a:extLst>
              <a:ext uri="{FF2B5EF4-FFF2-40B4-BE49-F238E27FC236}">
                <a16:creationId xmlns:a16="http://schemas.microsoft.com/office/drawing/2014/main" id="{28DE2303-FDBF-C9A4-2DC0-63C0A0E832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395026" y="20989401"/>
            <a:ext cx="1088136" cy="137160"/>
          </a:xfrm>
        </p:spPr>
        <p:txBody>
          <a:bodyPr/>
          <a:lstStyle/>
          <a:p>
            <a:pPr lvl="3"/>
            <a:r>
              <a:rPr lang="en-US" dirty="0"/>
              <a:t>Privacy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BD5E060B-76E0-FDDF-C245-C11BDA5A77D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57201" y="21446602"/>
            <a:ext cx="5029200" cy="137160"/>
          </a:xfrm>
        </p:spPr>
        <p:txBody>
          <a:bodyPr/>
          <a:lstStyle/>
          <a:p>
            <a:pPr lvl="2"/>
            <a:r>
              <a:rPr lang="en-US" dirty="0"/>
              <a:t>Embedded across Microsoft 365 apps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BEC4F970-BB95-C829-9D95-F5B1E2C088A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57200" y="22735906"/>
            <a:ext cx="914400" cy="137160"/>
          </a:xfrm>
        </p:spPr>
        <p:txBody>
          <a:bodyPr/>
          <a:lstStyle/>
          <a:p>
            <a:pPr lvl="3"/>
            <a:r>
              <a:rPr lang="en-US" dirty="0"/>
              <a:t>Teams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B3E6706A-6F68-3E40-29C7-EF26920BFEA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485090" y="22735906"/>
            <a:ext cx="914400" cy="137160"/>
          </a:xfrm>
        </p:spPr>
        <p:txBody>
          <a:bodyPr/>
          <a:lstStyle/>
          <a:p>
            <a:pPr lvl="3"/>
            <a:r>
              <a:rPr lang="en-US" dirty="0"/>
              <a:t>Outlook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60E3684A-72EE-63B8-A0E4-30ABA5289DD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12981" y="22735906"/>
            <a:ext cx="914400" cy="137160"/>
          </a:xfrm>
        </p:spPr>
        <p:txBody>
          <a:bodyPr/>
          <a:lstStyle/>
          <a:p>
            <a:pPr lvl="3"/>
            <a:r>
              <a:rPr lang="en-US" dirty="0"/>
              <a:t>Word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2848F2B9-8F01-0917-9DB1-C96CFE48C8C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540872" y="22735906"/>
            <a:ext cx="914400" cy="137160"/>
          </a:xfrm>
        </p:spPr>
        <p:txBody>
          <a:bodyPr/>
          <a:lstStyle/>
          <a:p>
            <a:pPr lvl="3"/>
            <a:r>
              <a:rPr lang="en-US" dirty="0"/>
              <a:t>Excel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A50872F5-BE79-0B52-3132-2515052D4B3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568762" y="22735906"/>
            <a:ext cx="914400" cy="137160"/>
          </a:xfrm>
        </p:spPr>
        <p:txBody>
          <a:bodyPr/>
          <a:lstStyle/>
          <a:p>
            <a:pPr lvl="3"/>
            <a:r>
              <a:rPr lang="en-US" dirty="0"/>
              <a:t>PowerPoint</a:t>
            </a:r>
          </a:p>
        </p:txBody>
      </p:sp>
      <p:sp>
        <p:nvSpPr>
          <p:cNvPr id="216" name="Text Placeholder 215">
            <a:extLst>
              <a:ext uri="{FF2B5EF4-FFF2-40B4-BE49-F238E27FC236}">
                <a16:creationId xmlns:a16="http://schemas.microsoft.com/office/drawing/2014/main" id="{4DE36DD6-6897-68BF-5711-9736A3B2EF2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57201" y="23311977"/>
            <a:ext cx="5029200" cy="228600"/>
          </a:xfrm>
        </p:spPr>
        <p:txBody>
          <a:bodyPr/>
          <a:lstStyle/>
          <a:p>
            <a:pPr lvl="1"/>
            <a:r>
              <a:rPr lang="en-US" dirty="0"/>
              <a:t>Turn words into a powerful productivity tool</a:t>
            </a:r>
          </a:p>
        </p:txBody>
      </p:sp>
      <p:sp>
        <p:nvSpPr>
          <p:cNvPr id="242" name="Text Placeholder 241">
            <a:extLst>
              <a:ext uri="{FF2B5EF4-FFF2-40B4-BE49-F238E27FC236}">
                <a16:creationId xmlns:a16="http://schemas.microsoft.com/office/drawing/2014/main" id="{97A0BB1F-20B9-D05B-0EA3-0B60C98E9FD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57201" y="23723457"/>
            <a:ext cx="5029200" cy="137160"/>
          </a:xfrm>
        </p:spPr>
        <p:txBody>
          <a:bodyPr/>
          <a:lstStyle/>
          <a:p>
            <a:pPr lvl="2"/>
            <a:r>
              <a:rPr lang="en-US" dirty="0"/>
              <a:t>Natural Language</a:t>
            </a:r>
          </a:p>
        </p:txBody>
      </p:sp>
      <p:sp>
        <p:nvSpPr>
          <p:cNvPr id="243" name="Text Placeholder 242">
            <a:extLst>
              <a:ext uri="{FF2B5EF4-FFF2-40B4-BE49-F238E27FC236}">
                <a16:creationId xmlns:a16="http://schemas.microsoft.com/office/drawing/2014/main" id="{0CCF3157-AB8D-C41B-39DD-4D908C5E471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57199" y="25597977"/>
            <a:ext cx="1527176" cy="332996"/>
          </a:xfrm>
        </p:spPr>
        <p:txBody>
          <a:bodyPr/>
          <a:lstStyle/>
          <a:p>
            <a:pPr lvl="3"/>
            <a:r>
              <a:rPr lang="en-US" dirty="0"/>
              <a:t>Large Language </a:t>
            </a:r>
            <a:br>
              <a:rPr lang="en-US" dirty="0"/>
            </a:br>
            <a:r>
              <a:rPr lang="en-US" dirty="0"/>
              <a:t>Models</a:t>
            </a:r>
          </a:p>
        </p:txBody>
      </p:sp>
      <p:sp>
        <p:nvSpPr>
          <p:cNvPr id="244" name="Text Placeholder 243">
            <a:extLst>
              <a:ext uri="{FF2B5EF4-FFF2-40B4-BE49-F238E27FC236}">
                <a16:creationId xmlns:a16="http://schemas.microsoft.com/office/drawing/2014/main" id="{71DB9DD1-1B8C-FADD-C29A-BFC67C40CB4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209800" y="25597977"/>
            <a:ext cx="1527176" cy="332996"/>
          </a:xfrm>
        </p:spPr>
        <p:txBody>
          <a:bodyPr/>
          <a:lstStyle/>
          <a:p>
            <a:pPr lvl="3"/>
            <a:r>
              <a:rPr lang="en-US" dirty="0"/>
              <a:t>Microsoft Graph</a:t>
            </a:r>
            <a:br>
              <a:rPr lang="en-US" dirty="0"/>
            </a:br>
            <a:r>
              <a:rPr lang="en-US" dirty="0"/>
              <a:t>- Your Data - </a:t>
            </a:r>
          </a:p>
        </p:txBody>
      </p:sp>
      <p:sp>
        <p:nvSpPr>
          <p:cNvPr id="245" name="Text Placeholder 244">
            <a:extLst>
              <a:ext uri="{FF2B5EF4-FFF2-40B4-BE49-F238E27FC236}">
                <a16:creationId xmlns:a16="http://schemas.microsoft.com/office/drawing/2014/main" id="{C97AC025-074D-78F5-CD85-71D53CE2DDA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955987" y="25597977"/>
            <a:ext cx="1527176" cy="332996"/>
          </a:xfrm>
        </p:spPr>
        <p:txBody>
          <a:bodyPr/>
          <a:lstStyle/>
          <a:p>
            <a:pPr lvl="3"/>
            <a:r>
              <a:rPr lang="en-US" dirty="0"/>
              <a:t>Microsoft 365 Apps</a:t>
            </a:r>
          </a:p>
        </p:txBody>
      </p:sp>
      <p:sp>
        <p:nvSpPr>
          <p:cNvPr id="275" name="Text Placeholder 274">
            <a:extLst>
              <a:ext uri="{FF2B5EF4-FFF2-40B4-BE49-F238E27FC236}">
                <a16:creationId xmlns:a16="http://schemas.microsoft.com/office/drawing/2014/main" id="{206A6480-B1A1-5D7B-8F8B-A894A5ED5EE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57201" y="26818495"/>
            <a:ext cx="5029200" cy="731520"/>
          </a:xfrm>
        </p:spPr>
        <p:txBody>
          <a:bodyPr/>
          <a:lstStyle/>
          <a:p>
            <a:r>
              <a:rPr lang="en-US" dirty="0"/>
              <a:t>Embed AI-powered Copilot into the apps you use every day</a:t>
            </a:r>
          </a:p>
        </p:txBody>
      </p:sp>
      <p:sp>
        <p:nvSpPr>
          <p:cNvPr id="276" name="Text Placeholder 275">
            <a:extLst>
              <a:ext uri="{FF2B5EF4-FFF2-40B4-BE49-F238E27FC236}">
                <a16:creationId xmlns:a16="http://schemas.microsoft.com/office/drawing/2014/main" id="{5B2AC60A-8E0E-B194-AC23-DA462F51B41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205038" y="27979783"/>
            <a:ext cx="3281362" cy="914400"/>
          </a:xfrm>
        </p:spPr>
        <p:txBody>
          <a:bodyPr/>
          <a:lstStyle/>
          <a:p>
            <a:pPr lvl="1"/>
            <a:r>
              <a:rPr lang="en-US" dirty="0"/>
              <a:t>Amplify creativity</a:t>
            </a:r>
          </a:p>
          <a:p>
            <a:pPr lvl="3"/>
            <a:r>
              <a:rPr lang="en-US" dirty="0"/>
              <a:t>Be more creative in Word, bring ideas to life in PowerPoint, analyze trends in Excel, lighten the load in Outlook, summarize conversations in Teams, and more.</a:t>
            </a:r>
          </a:p>
        </p:txBody>
      </p:sp>
      <p:sp>
        <p:nvSpPr>
          <p:cNvPr id="277" name="Text Placeholder 276">
            <a:extLst>
              <a:ext uri="{FF2B5EF4-FFF2-40B4-BE49-F238E27FC236}">
                <a16:creationId xmlns:a16="http://schemas.microsoft.com/office/drawing/2014/main" id="{8852D08C-12B7-0812-F3E4-7C7084E75FC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205038" y="29131927"/>
            <a:ext cx="3281362" cy="914400"/>
          </a:xfrm>
        </p:spPr>
        <p:txBody>
          <a:bodyPr/>
          <a:lstStyle/>
          <a:p>
            <a:pPr lvl="1"/>
            <a:r>
              <a:rPr lang="en-US" dirty="0"/>
              <a:t>Unlock productivity</a:t>
            </a:r>
          </a:p>
          <a:p>
            <a:pPr lvl="3"/>
            <a:r>
              <a:rPr lang="en-US" dirty="0"/>
              <a:t>Unlock data and knowledge across your organization. Combine Large Language Models with your data and turn your words into the most powerful productivity tool on the planet.</a:t>
            </a:r>
          </a:p>
        </p:txBody>
      </p:sp>
      <p:sp>
        <p:nvSpPr>
          <p:cNvPr id="278" name="Text Placeholder 277">
            <a:extLst>
              <a:ext uri="{FF2B5EF4-FFF2-40B4-BE49-F238E27FC236}">
                <a16:creationId xmlns:a16="http://schemas.microsoft.com/office/drawing/2014/main" id="{8B49C8B9-CE3E-7E10-452D-CE068078B606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205038" y="30284072"/>
            <a:ext cx="3281362" cy="914400"/>
          </a:xfrm>
        </p:spPr>
        <p:txBody>
          <a:bodyPr/>
          <a:lstStyle/>
          <a:p>
            <a:pPr lvl="1"/>
            <a:r>
              <a:rPr lang="en-US" dirty="0"/>
              <a:t>Trust in responsible AI</a:t>
            </a:r>
          </a:p>
          <a:p>
            <a:pPr lvl="3"/>
            <a:r>
              <a:rPr lang="en-US" dirty="0"/>
              <a:t>Count on Microsoft’s comprehensive approach to security, compliance, privacy, identity, and responsible AI. Configure access and governance policies to keep data protected.</a:t>
            </a:r>
          </a:p>
        </p:txBody>
      </p:sp>
      <p:sp>
        <p:nvSpPr>
          <p:cNvPr id="312" name="Text Placeholder 311">
            <a:extLst>
              <a:ext uri="{FF2B5EF4-FFF2-40B4-BE49-F238E27FC236}">
                <a16:creationId xmlns:a16="http://schemas.microsoft.com/office/drawing/2014/main" id="{D5EB1614-6419-3C3A-8667-FF5CF76D825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57201" y="32122028"/>
            <a:ext cx="5029200" cy="731520"/>
          </a:xfrm>
        </p:spPr>
        <p:txBody>
          <a:bodyPr/>
          <a:lstStyle/>
          <a:p>
            <a:r>
              <a:rPr lang="en-US" dirty="0"/>
              <a:t>Accelerate innovation with Copilot for Microsoft 365 today!</a:t>
            </a:r>
          </a:p>
        </p:txBody>
      </p:sp>
      <p:sp>
        <p:nvSpPr>
          <p:cNvPr id="313" name="Text Placeholder 312">
            <a:extLst>
              <a:ext uri="{FF2B5EF4-FFF2-40B4-BE49-F238E27FC236}">
                <a16:creationId xmlns:a16="http://schemas.microsoft.com/office/drawing/2014/main" id="{277AFADE-BAA3-2BFC-0205-4CF39B04892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57201" y="33283316"/>
            <a:ext cx="5029200" cy="228600"/>
          </a:xfrm>
        </p:spPr>
        <p:txBody>
          <a:bodyPr/>
          <a:lstStyle/>
          <a:p>
            <a:pPr lvl="1"/>
            <a:r>
              <a:rPr lang="en-US" dirty="0"/>
              <a:t>As a Microsoft Partner, we can …</a:t>
            </a:r>
          </a:p>
        </p:txBody>
      </p:sp>
      <p:sp>
        <p:nvSpPr>
          <p:cNvPr id="349" name="Text Placeholder 348">
            <a:extLst>
              <a:ext uri="{FF2B5EF4-FFF2-40B4-BE49-F238E27FC236}">
                <a16:creationId xmlns:a16="http://schemas.microsoft.com/office/drawing/2014/main" id="{81481ED2-EDF1-0DE1-EE5E-3642A322911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106428" y="33932540"/>
            <a:ext cx="4422839" cy="4389120"/>
          </a:xfrm>
        </p:spPr>
        <p:txBody>
          <a:bodyPr/>
          <a:lstStyle/>
          <a:p>
            <a:pPr lvl="2"/>
            <a:r>
              <a:rPr lang="en-US" sz="1100" dirty="0"/>
              <a:t>Assess </a:t>
            </a:r>
          </a:p>
          <a:p>
            <a:pPr lvl="3"/>
            <a:r>
              <a:rPr lang="en-US" sz="1100" dirty="0"/>
              <a:t>Allow our experts to evaluate your AI-readiness and uncover opportunities for seamless integration of Microsoft 365 Copilot.</a:t>
            </a:r>
          </a:p>
          <a:p>
            <a:pPr lvl="2"/>
            <a:r>
              <a:rPr lang="en-US" sz="1100" dirty="0"/>
              <a:t>Analyze </a:t>
            </a:r>
          </a:p>
          <a:p>
            <a:pPr lvl="3"/>
            <a:r>
              <a:rPr lang="en-US" sz="1100" dirty="0"/>
              <a:t>Collaborate with us to define your unique business goals and challenges that Microsoft 365 Copilot can address.</a:t>
            </a:r>
          </a:p>
          <a:p>
            <a:pPr lvl="2"/>
            <a:r>
              <a:rPr lang="en-US" sz="1100" dirty="0"/>
              <a:t>Evaluate </a:t>
            </a:r>
          </a:p>
          <a:p>
            <a:pPr lvl="3"/>
            <a:r>
              <a:rPr lang="en-US" sz="1100" dirty="0"/>
              <a:t>We’ll assess your technical capabilities and identify any gaps to ensure seamless integration.</a:t>
            </a:r>
          </a:p>
          <a:p>
            <a:pPr lvl="2"/>
            <a:r>
              <a:rPr lang="en-US" sz="1100" dirty="0"/>
              <a:t>Plan </a:t>
            </a:r>
          </a:p>
          <a:p>
            <a:pPr lvl="3"/>
            <a:r>
              <a:rPr lang="en-US" sz="1100" dirty="0"/>
              <a:t>Together, we’ll develop a customized implementation plan, including timelines and resource allocation, to maximize the impact of Microsoft 365 Copilot.</a:t>
            </a:r>
          </a:p>
          <a:p>
            <a:pPr lvl="2"/>
            <a:r>
              <a:rPr lang="en-US" sz="1100" dirty="0"/>
              <a:t>Pilot </a:t>
            </a:r>
          </a:p>
          <a:p>
            <a:pPr lvl="3"/>
            <a:r>
              <a:rPr lang="en-US" sz="1100" dirty="0"/>
              <a:t>Experience the power of Microsoft 365 Copilot firsthand, in a controlled environment, validating its effectiveness for your business.</a:t>
            </a:r>
          </a:p>
          <a:p>
            <a:pPr lvl="2"/>
            <a:r>
              <a:rPr lang="en-US" sz="1100" dirty="0"/>
              <a:t>Train and access support </a:t>
            </a:r>
          </a:p>
          <a:p>
            <a:pPr lvl="3"/>
            <a:r>
              <a:rPr lang="en-US" sz="1100" dirty="0"/>
              <a:t>Benefit from our comprehensive training and support to empower your team for success.</a:t>
            </a:r>
          </a:p>
          <a:p>
            <a:pPr lvl="2"/>
            <a:r>
              <a:rPr lang="en-US" sz="1100" dirty="0"/>
              <a:t>Transform </a:t>
            </a:r>
          </a:p>
          <a:p>
            <a:pPr lvl="3"/>
            <a:r>
              <a:rPr lang="en-US" sz="1100" dirty="0"/>
              <a:t>Unlock the full potential of Microsoft 365 Copilot and revolutionize your business operations.</a:t>
            </a:r>
          </a:p>
        </p:txBody>
      </p:sp>
      <p:sp>
        <p:nvSpPr>
          <p:cNvPr id="458" name="Text Placeholder 457">
            <a:extLst>
              <a:ext uri="{FF2B5EF4-FFF2-40B4-BE49-F238E27FC236}">
                <a16:creationId xmlns:a16="http://schemas.microsoft.com/office/drawing/2014/main" id="{5A6B6079-1C32-3926-58F6-D8D10367DF4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57201" y="39912613"/>
            <a:ext cx="5029200" cy="1828800"/>
          </a:xfrm>
        </p:spPr>
        <p:txBody>
          <a:bodyPr/>
          <a:lstStyle/>
          <a:p>
            <a:r>
              <a:rPr lang="en-US" dirty="0"/>
              <a:t>Start your AI transformation journey </a:t>
            </a:r>
          </a:p>
        </p:txBody>
      </p:sp>
      <p:sp>
        <p:nvSpPr>
          <p:cNvPr id="459" name="Text Placeholder 458">
            <a:extLst>
              <a:ext uri="{FF2B5EF4-FFF2-40B4-BE49-F238E27FC236}">
                <a16:creationId xmlns:a16="http://schemas.microsoft.com/office/drawing/2014/main" id="{35CBEBDE-7B2A-9FBB-2E09-483D7E87E9D1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57201" y="42034021"/>
            <a:ext cx="5029200" cy="1600200"/>
          </a:xfrm>
        </p:spPr>
        <p:txBody>
          <a:bodyPr/>
          <a:lstStyle/>
          <a:p>
            <a:pPr lvl="1"/>
            <a:r>
              <a:rPr lang="en-US" dirty="0"/>
              <a:t>Learn more about </a:t>
            </a:r>
            <a:r>
              <a:rPr lang="en-US" dirty="0">
                <a:highlight>
                  <a:srgbClr val="FFFF00"/>
                </a:highlight>
              </a:rPr>
              <a:t>[PARTNER SOLUTION].</a:t>
            </a:r>
          </a:p>
          <a:p>
            <a:pPr lvl="3"/>
            <a:r>
              <a:rPr lang="en-US" dirty="0">
                <a:highlight>
                  <a:srgbClr val="FFFF00"/>
                </a:highlight>
              </a:rPr>
              <a:t>[Short statement highlighting the value of your solution.] </a:t>
            </a:r>
          </a:p>
          <a:p>
            <a:pPr lvl="1"/>
            <a:r>
              <a:rPr lang="en-US" dirty="0"/>
              <a:t>Connect with us</a:t>
            </a:r>
            <a:r>
              <a:rPr lang="en-US" dirty="0">
                <a:highlight>
                  <a:srgbClr val="FFFF00"/>
                </a:highlight>
              </a:rPr>
              <a:t>: [URL or alias].</a:t>
            </a:r>
          </a:p>
        </p:txBody>
      </p:sp>
      <p:pic>
        <p:nvPicPr>
          <p:cNvPr id="544" name="Picture Placeholder 543">
            <a:extLst>
              <a:ext uri="{FF2B5EF4-FFF2-40B4-BE49-F238E27FC236}">
                <a16:creationId xmlns:a16="http://schemas.microsoft.com/office/drawing/2014/main" id="{4169E1C3-6B3F-7374-E855-2DE4E7F6FA8D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57200" y="6007608"/>
            <a:ext cx="1527176" cy="1527176"/>
          </a:xfrm>
        </p:spPr>
      </p:pic>
      <p:pic>
        <p:nvPicPr>
          <p:cNvPr id="546" name="Picture Placeholder 545">
            <a:extLst>
              <a:ext uri="{FF2B5EF4-FFF2-40B4-BE49-F238E27FC236}">
                <a16:creationId xmlns:a16="http://schemas.microsoft.com/office/drawing/2014/main" id="{96CDB64B-F576-19E5-FBE3-DE54AF2C2AEF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205038" y="6007608"/>
            <a:ext cx="1527176" cy="1527176"/>
          </a:xfrm>
        </p:spPr>
      </p:pic>
      <p:pic>
        <p:nvPicPr>
          <p:cNvPr id="548" name="Picture Placeholder 547">
            <a:extLst>
              <a:ext uri="{FF2B5EF4-FFF2-40B4-BE49-F238E27FC236}">
                <a16:creationId xmlns:a16="http://schemas.microsoft.com/office/drawing/2014/main" id="{281E229B-82CE-A7B1-93FF-565DC30F9F59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3957638" y="6007608"/>
            <a:ext cx="1527176" cy="1527176"/>
          </a:xfrm>
        </p:spPr>
      </p:pic>
      <p:pic>
        <p:nvPicPr>
          <p:cNvPr id="690" name="Picture Placeholder 689">
            <a:extLst>
              <a:ext uri="{FF2B5EF4-FFF2-40B4-BE49-F238E27FC236}">
                <a16:creationId xmlns:a16="http://schemas.microsoft.com/office/drawing/2014/main" id="{2285C3E8-FCB8-AB11-99BB-5AEC2D4EED18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41012" t="-35094" r="-38495" b="-25564"/>
          <a:stretch/>
        </p:blipFill>
        <p:spPr>
          <a:xfrm>
            <a:off x="457201" y="19790459"/>
            <a:ext cx="1087438" cy="1087438"/>
          </a:xfrm>
        </p:spPr>
      </p:pic>
      <p:pic>
        <p:nvPicPr>
          <p:cNvPr id="692" name="Picture Placeholder 691">
            <a:extLst>
              <a:ext uri="{FF2B5EF4-FFF2-40B4-BE49-F238E27FC236}">
                <a16:creationId xmlns:a16="http://schemas.microsoft.com/office/drawing/2014/main" id="{EE8C51BB-649E-65B7-5133-CC364D49AC4B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8979" t="-27789" r="-22554" b="-27630"/>
          <a:stretch/>
        </p:blipFill>
        <p:spPr>
          <a:xfrm>
            <a:off x="1771651" y="19790459"/>
            <a:ext cx="1087438" cy="1087438"/>
          </a:xfrm>
        </p:spPr>
      </p:pic>
      <p:pic>
        <p:nvPicPr>
          <p:cNvPr id="694" name="Picture Placeholder 693">
            <a:extLst>
              <a:ext uri="{FF2B5EF4-FFF2-40B4-BE49-F238E27FC236}">
                <a16:creationId xmlns:a16="http://schemas.microsoft.com/office/drawing/2014/main" id="{EDAE44AB-9673-186E-0DA6-4A424E5EF285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33741" t="-27878" r="-33741" b="-27878"/>
          <a:stretch/>
        </p:blipFill>
        <p:spPr>
          <a:xfrm>
            <a:off x="3084513" y="19790459"/>
            <a:ext cx="1087438" cy="1087438"/>
          </a:xfrm>
        </p:spPr>
      </p:pic>
      <p:pic>
        <p:nvPicPr>
          <p:cNvPr id="696" name="Picture Placeholder 695">
            <a:extLst>
              <a:ext uri="{FF2B5EF4-FFF2-40B4-BE49-F238E27FC236}">
                <a16:creationId xmlns:a16="http://schemas.microsoft.com/office/drawing/2014/main" id="{7193798A-4DCE-FBE7-0A2B-1EE1FE14CE46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45511" t="-33571" r="-45511" b="-33571"/>
          <a:stretch/>
        </p:blipFill>
        <p:spPr>
          <a:xfrm>
            <a:off x="4398963" y="19790459"/>
            <a:ext cx="1087438" cy="1087438"/>
          </a:xfrm>
        </p:spPr>
      </p:pic>
      <p:pic>
        <p:nvPicPr>
          <p:cNvPr id="759" name="Picture Placeholder 758" descr="A group of blue squares with white letters&#10;&#10;Description automatically generated">
            <a:extLst>
              <a:ext uri="{FF2B5EF4-FFF2-40B4-BE49-F238E27FC236}">
                <a16:creationId xmlns:a16="http://schemas.microsoft.com/office/drawing/2014/main" id="{B42777A8-6A0C-C3D2-8686-F0D402C73500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307" t="-48520" r="-42307" b="-48520"/>
          <a:stretch/>
        </p:blipFill>
        <p:spPr>
          <a:xfrm>
            <a:off x="457200" y="21727208"/>
            <a:ext cx="914400" cy="914400"/>
          </a:xfrm>
        </p:spPr>
      </p:pic>
      <p:pic>
        <p:nvPicPr>
          <p:cNvPr id="755" name="Picture Placeholder 754" descr="A blue square with white letter and a blue square with a black background&#10;&#10;Description automatically generated">
            <a:extLst>
              <a:ext uri="{FF2B5EF4-FFF2-40B4-BE49-F238E27FC236}">
                <a16:creationId xmlns:a16="http://schemas.microsoft.com/office/drawing/2014/main" id="{72F60A5B-7893-C201-32FA-AA228A4FA37C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948" t="-34262" r="-28948" b="-34262"/>
          <a:stretch/>
        </p:blipFill>
        <p:spPr>
          <a:xfrm>
            <a:off x="1485901" y="21727208"/>
            <a:ext cx="914400" cy="914400"/>
          </a:xfrm>
        </p:spPr>
      </p:pic>
      <p:pic>
        <p:nvPicPr>
          <p:cNvPr id="761" name="Picture Placeholder 760" descr="A blue square with white letters&#10;&#10;Description automatically generated">
            <a:extLst>
              <a:ext uri="{FF2B5EF4-FFF2-40B4-BE49-F238E27FC236}">
                <a16:creationId xmlns:a16="http://schemas.microsoft.com/office/drawing/2014/main" id="{DA2B2B6D-9C6B-0BAC-51B6-49A095C6EDC9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770" t="-37272" r="-31770" b="-37272"/>
          <a:stretch/>
        </p:blipFill>
        <p:spPr>
          <a:xfrm>
            <a:off x="2514601" y="21727208"/>
            <a:ext cx="914400" cy="914400"/>
          </a:xfrm>
        </p:spPr>
      </p:pic>
      <p:pic>
        <p:nvPicPr>
          <p:cNvPr id="763" name="Picture Placeholder 762" descr="A green square with white x on it&#10;&#10;Description automatically generated">
            <a:extLst>
              <a:ext uri="{FF2B5EF4-FFF2-40B4-BE49-F238E27FC236}">
                <a16:creationId xmlns:a16="http://schemas.microsoft.com/office/drawing/2014/main" id="{6A51BF4C-36E6-8570-0063-76552B89DC20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23" t="-32100" r="-26923" b="-32100"/>
          <a:stretch/>
        </p:blipFill>
        <p:spPr>
          <a:xfrm>
            <a:off x="3543300" y="21727208"/>
            <a:ext cx="914400" cy="914400"/>
          </a:xfrm>
        </p:spPr>
      </p:pic>
      <p:pic>
        <p:nvPicPr>
          <p:cNvPr id="765" name="Picture Placeholder 764" descr="A logo of a company&#10;&#10;Description automatically generated">
            <a:extLst>
              <a:ext uri="{FF2B5EF4-FFF2-40B4-BE49-F238E27FC236}">
                <a16:creationId xmlns:a16="http://schemas.microsoft.com/office/drawing/2014/main" id="{2EF6A2C1-4901-E259-DDE2-B36C6B243CEA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67" t="-24462" r="-19767" b="-24462"/>
          <a:stretch/>
        </p:blipFill>
        <p:spPr>
          <a:xfrm>
            <a:off x="4572001" y="21727208"/>
            <a:ext cx="914400" cy="914400"/>
          </a:xfrm>
        </p:spPr>
      </p:pic>
      <p:pic>
        <p:nvPicPr>
          <p:cNvPr id="821" name="Picture Placeholder 820">
            <a:extLst>
              <a:ext uri="{FF2B5EF4-FFF2-40B4-BE49-F238E27FC236}">
                <a16:creationId xmlns:a16="http://schemas.microsoft.com/office/drawing/2014/main" id="{0AA2D76C-AEF0-4448-018E-A553459699BA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44019" t="-46430" r="-44019" b="-46430"/>
          <a:stretch/>
        </p:blipFill>
        <p:spPr>
          <a:xfrm>
            <a:off x="457200" y="23954470"/>
            <a:ext cx="1527176" cy="1527176"/>
          </a:xfrm>
        </p:spPr>
      </p:pic>
      <p:pic>
        <p:nvPicPr>
          <p:cNvPr id="823" name="Picture Placeholder 822">
            <a:extLst>
              <a:ext uri="{FF2B5EF4-FFF2-40B4-BE49-F238E27FC236}">
                <a16:creationId xmlns:a16="http://schemas.microsoft.com/office/drawing/2014/main" id="{B5C40B67-A747-CB8A-6CDD-BF6857948DE0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7933" t="-44463" r="-27933" b="-44463"/>
          <a:stretch/>
        </p:blipFill>
        <p:spPr>
          <a:xfrm>
            <a:off x="2209800" y="23954470"/>
            <a:ext cx="1527176" cy="1527176"/>
          </a:xfrm>
        </p:spPr>
      </p:pic>
      <p:pic>
        <p:nvPicPr>
          <p:cNvPr id="825" name="Picture Placeholder 824">
            <a:extLst>
              <a:ext uri="{FF2B5EF4-FFF2-40B4-BE49-F238E27FC236}">
                <a16:creationId xmlns:a16="http://schemas.microsoft.com/office/drawing/2014/main" id="{3893857F-F02B-C8D1-A10A-B55022CC967B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38338" t="-42500" r="-38338" b="-42500"/>
          <a:stretch/>
        </p:blipFill>
        <p:spPr>
          <a:xfrm>
            <a:off x="3962400" y="23954470"/>
            <a:ext cx="1527176" cy="1527176"/>
          </a:xfrm>
        </p:spPr>
      </p:pic>
      <p:pic>
        <p:nvPicPr>
          <p:cNvPr id="888" name="Picture Placeholder 887">
            <a:extLst>
              <a:ext uri="{FF2B5EF4-FFF2-40B4-BE49-F238E27FC236}">
                <a16:creationId xmlns:a16="http://schemas.microsoft.com/office/drawing/2014/main" id="{81554550-276F-375A-C29B-0044F6D13E37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42270" t="-63214" r="-42270" b="-63214"/>
          <a:stretch/>
        </p:blipFill>
        <p:spPr>
          <a:xfrm>
            <a:off x="478901" y="33777042"/>
            <a:ext cx="503238" cy="503238"/>
          </a:xfrm>
        </p:spPr>
      </p:pic>
      <p:pic>
        <p:nvPicPr>
          <p:cNvPr id="890" name="Picture Placeholder 889">
            <a:extLst>
              <a:ext uri="{FF2B5EF4-FFF2-40B4-BE49-F238E27FC236}">
                <a16:creationId xmlns:a16="http://schemas.microsoft.com/office/drawing/2014/main" id="{AFADC1F8-EF33-6C71-21DE-6C233838018E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45962" t="-45482" r="-45962" b="-45482"/>
          <a:stretch/>
        </p:blipFill>
        <p:spPr>
          <a:xfrm>
            <a:off x="454025" y="34483822"/>
            <a:ext cx="503238" cy="503237"/>
          </a:xfrm>
        </p:spPr>
      </p:pic>
      <p:pic>
        <p:nvPicPr>
          <p:cNvPr id="892" name="Picture Placeholder 891">
            <a:extLst>
              <a:ext uri="{FF2B5EF4-FFF2-40B4-BE49-F238E27FC236}">
                <a16:creationId xmlns:a16="http://schemas.microsoft.com/office/drawing/2014/main" id="{C84817D7-882A-DB6F-B0B0-061126FCDA3D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40058" t="-40058" r="-40058" b="-40058"/>
          <a:stretch/>
        </p:blipFill>
        <p:spPr>
          <a:xfrm>
            <a:off x="454025" y="35235755"/>
            <a:ext cx="503238" cy="503237"/>
          </a:xfrm>
        </p:spPr>
      </p:pic>
      <p:pic>
        <p:nvPicPr>
          <p:cNvPr id="894" name="Picture Placeholder 893">
            <a:extLst>
              <a:ext uri="{FF2B5EF4-FFF2-40B4-BE49-F238E27FC236}">
                <a16:creationId xmlns:a16="http://schemas.microsoft.com/office/drawing/2014/main" id="{C2C957DC-78B1-0567-0A96-0A7B2E5B7627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36612" t="-38833" r="-36612" b="-38833"/>
          <a:stretch/>
        </p:blipFill>
        <p:spPr>
          <a:xfrm>
            <a:off x="478900" y="35942534"/>
            <a:ext cx="503238" cy="503238"/>
          </a:xfrm>
        </p:spPr>
      </p:pic>
      <p:pic>
        <p:nvPicPr>
          <p:cNvPr id="896" name="Picture Placeholder 895">
            <a:extLst>
              <a:ext uri="{FF2B5EF4-FFF2-40B4-BE49-F238E27FC236}">
                <a16:creationId xmlns:a16="http://schemas.microsoft.com/office/drawing/2014/main" id="{54B1998B-C41C-BFB7-44FE-5E26423A35FB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40571" t="-40285" r="-40571" b="-40285"/>
          <a:stretch/>
        </p:blipFill>
        <p:spPr>
          <a:xfrm>
            <a:off x="472282" y="36809033"/>
            <a:ext cx="503238" cy="501650"/>
          </a:xfrm>
        </p:spPr>
      </p:pic>
      <p:pic>
        <p:nvPicPr>
          <p:cNvPr id="898" name="Picture Placeholder 897">
            <a:extLst>
              <a:ext uri="{FF2B5EF4-FFF2-40B4-BE49-F238E27FC236}">
                <a16:creationId xmlns:a16="http://schemas.microsoft.com/office/drawing/2014/main" id="{B200EB68-E3D4-5B4E-5406-44FB1CAA3771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36861" t="-39548" r="-36861" b="-39548"/>
          <a:stretch/>
        </p:blipFill>
        <p:spPr>
          <a:xfrm>
            <a:off x="475723" y="37467401"/>
            <a:ext cx="503238" cy="503237"/>
          </a:xfrm>
        </p:spPr>
      </p:pic>
      <p:pic>
        <p:nvPicPr>
          <p:cNvPr id="900" name="Picture Placeholder 899">
            <a:extLst>
              <a:ext uri="{FF2B5EF4-FFF2-40B4-BE49-F238E27FC236}">
                <a16:creationId xmlns:a16="http://schemas.microsoft.com/office/drawing/2014/main" id="{3B61DFCD-DCB9-D45C-3377-3CD18DCF46B6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5119" t="-76250" r="-25119" b="-76250"/>
          <a:stretch/>
        </p:blipFill>
        <p:spPr>
          <a:xfrm>
            <a:off x="454025" y="38153180"/>
            <a:ext cx="503238" cy="503238"/>
          </a:xfrm>
        </p:spPr>
      </p:pic>
      <p:sp>
        <p:nvSpPr>
          <p:cNvPr id="550" name="TextBox 549">
            <a:extLst>
              <a:ext uri="{FF2B5EF4-FFF2-40B4-BE49-F238E27FC236}">
                <a16:creationId xmlns:a16="http://schemas.microsoft.com/office/drawing/2014/main" id="{F380C9DC-8F50-6886-A977-E3C14C883718}"/>
              </a:ext>
            </a:extLst>
          </p:cNvPr>
          <p:cNvSpPr txBox="1"/>
          <p:nvPr/>
        </p:nvSpPr>
        <p:spPr>
          <a:xfrm>
            <a:off x="452438" y="6542381"/>
            <a:ext cx="1527176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1"/>
                </a:solidFill>
                <a:latin typeface="+mj-lt"/>
              </a:rPr>
              <a:t>68%</a:t>
            </a:r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D54F6BA9-E920-5AFC-D8F4-C7EAD68E85F4}"/>
              </a:ext>
            </a:extLst>
          </p:cNvPr>
          <p:cNvSpPr txBox="1"/>
          <p:nvPr/>
        </p:nvSpPr>
        <p:spPr>
          <a:xfrm>
            <a:off x="2209802" y="6542381"/>
            <a:ext cx="1522412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1"/>
                </a:solidFill>
                <a:latin typeface="+mj-lt"/>
              </a:rPr>
              <a:t>62%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3D2B76A8-6B6E-6FCD-EC51-EC5AFC24910B}"/>
              </a:ext>
            </a:extLst>
          </p:cNvPr>
          <p:cNvSpPr txBox="1"/>
          <p:nvPr/>
        </p:nvSpPr>
        <p:spPr>
          <a:xfrm>
            <a:off x="3952876" y="6542381"/>
            <a:ext cx="153352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600" dirty="0">
                <a:solidFill>
                  <a:schemeClr val="accent1"/>
                </a:solidFill>
                <a:latin typeface="+mj-lt"/>
              </a:rPr>
              <a:t>57%</a:t>
            </a:r>
          </a:p>
        </p:txBody>
      </p:sp>
      <p:pic>
        <p:nvPicPr>
          <p:cNvPr id="638" name="Graphic 637">
            <a:extLst>
              <a:ext uri="{FF2B5EF4-FFF2-40B4-BE49-F238E27FC236}">
                <a16:creationId xmlns:a16="http://schemas.microsoft.com/office/drawing/2014/main" id="{988D8CF2-78B3-2BEC-D5A0-46AB772EE621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136954" y="15740746"/>
            <a:ext cx="1669694" cy="1517904"/>
          </a:xfrm>
          <a:prstGeom prst="rect">
            <a:avLst/>
          </a:prstGeom>
        </p:spPr>
      </p:pic>
      <p:pic>
        <p:nvPicPr>
          <p:cNvPr id="642" name="Graphic 641">
            <a:extLst>
              <a:ext uri="{FF2B5EF4-FFF2-40B4-BE49-F238E27FC236}">
                <a16:creationId xmlns:a16="http://schemas.microsoft.com/office/drawing/2014/main" id="{B66159DC-D3A7-E22B-320C-63F4BF90CB9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697637" y="17505537"/>
            <a:ext cx="2548328" cy="777240"/>
          </a:xfrm>
          <a:prstGeom prst="rect">
            <a:avLst/>
          </a:prstGeom>
        </p:spPr>
      </p:pic>
      <p:pic>
        <p:nvPicPr>
          <p:cNvPr id="1090" name="Picture 1089" descr="A black background with white lines&#10;&#10;Description automatically generated">
            <a:extLst>
              <a:ext uri="{FF2B5EF4-FFF2-40B4-BE49-F238E27FC236}">
                <a16:creationId xmlns:a16="http://schemas.microsoft.com/office/drawing/2014/main" id="{86F3737C-EAF9-47EB-365D-2D3E491D3113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39" y="23768733"/>
            <a:ext cx="5306579" cy="1929388"/>
          </a:xfrm>
          <a:prstGeom prst="rect">
            <a:avLst/>
          </a:prstGeom>
        </p:spPr>
      </p:pic>
      <p:pic>
        <p:nvPicPr>
          <p:cNvPr id="1092" name="Graphic 1091">
            <a:extLst>
              <a:ext uri="{FF2B5EF4-FFF2-40B4-BE49-F238E27FC236}">
                <a16:creationId xmlns:a16="http://schemas.microsoft.com/office/drawing/2014/main" id="{99FCBE9B-CB83-9A30-D044-1A6FE7AA67C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17514" y="11392956"/>
            <a:ext cx="1524000" cy="1304925"/>
          </a:xfrm>
          <a:prstGeom prst="rect">
            <a:avLst/>
          </a:prstGeom>
        </p:spPr>
      </p:pic>
      <p:pic>
        <p:nvPicPr>
          <p:cNvPr id="1094" name="Graphic 1093">
            <a:extLst>
              <a:ext uri="{FF2B5EF4-FFF2-40B4-BE49-F238E27FC236}">
                <a16:creationId xmlns:a16="http://schemas.microsoft.com/office/drawing/2014/main" id="{8E6983FD-CA51-A446-84A1-CF7462704D70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" y="12339102"/>
            <a:ext cx="1979613" cy="1868260"/>
          </a:xfrm>
          <a:prstGeom prst="rect">
            <a:avLst/>
          </a:prstGeom>
        </p:spPr>
      </p:pic>
      <p:pic>
        <p:nvPicPr>
          <p:cNvPr id="1096" name="Graphic 1095">
            <a:extLst>
              <a:ext uri="{FF2B5EF4-FFF2-40B4-BE49-F238E27FC236}">
                <a16:creationId xmlns:a16="http://schemas.microsoft.com/office/drawing/2014/main" id="{05FE8C2D-0155-2E5D-213D-F6A848C4203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75723" y="10160228"/>
            <a:ext cx="1631666" cy="1315531"/>
          </a:xfrm>
          <a:prstGeom prst="rect">
            <a:avLst/>
          </a:prstGeom>
        </p:spPr>
      </p:pic>
      <p:pic>
        <p:nvPicPr>
          <p:cNvPr id="1098" name="Graphic 1097">
            <a:extLst>
              <a:ext uri="{FF2B5EF4-FFF2-40B4-BE49-F238E27FC236}">
                <a16:creationId xmlns:a16="http://schemas.microsoft.com/office/drawing/2014/main" id="{0085D529-0C0C-BE7F-B391-34D947AFB498}"/>
              </a:ext>
            </a:extLst>
          </p:cNvPr>
          <p:cNvPicPr>
            <a:picLocks noChangeAspect="1"/>
          </p:cNvPicPr>
          <p:nvPr/>
        </p:nvPicPr>
        <p:blipFill rotWithShape="1">
          <a:blip r:embed="rId5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4284"/>
          <a:stretch/>
        </p:blipFill>
        <p:spPr>
          <a:xfrm>
            <a:off x="4" y="28052528"/>
            <a:ext cx="2004219" cy="1210543"/>
          </a:xfrm>
          <a:prstGeom prst="rect">
            <a:avLst/>
          </a:prstGeom>
        </p:spPr>
      </p:pic>
      <p:pic>
        <p:nvPicPr>
          <p:cNvPr id="1100" name="Graphic 1099">
            <a:extLst>
              <a:ext uri="{FF2B5EF4-FFF2-40B4-BE49-F238E27FC236}">
                <a16:creationId xmlns:a16="http://schemas.microsoft.com/office/drawing/2014/main" id="{1F0EBE4F-5A54-1E2F-D9A5-DACF486C9E00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455613" y="28990518"/>
            <a:ext cx="1524000" cy="1285875"/>
          </a:xfrm>
          <a:prstGeom prst="rect">
            <a:avLst/>
          </a:prstGeom>
        </p:spPr>
      </p:pic>
      <p:pic>
        <p:nvPicPr>
          <p:cNvPr id="1104" name="Graphic 1103">
            <a:extLst>
              <a:ext uri="{FF2B5EF4-FFF2-40B4-BE49-F238E27FC236}">
                <a16:creationId xmlns:a16="http://schemas.microsoft.com/office/drawing/2014/main" id="{9DC95086-9A9C-2B5A-C65A-CFB017030B43}"/>
              </a:ext>
            </a:extLst>
          </p:cNvPr>
          <p:cNvPicPr>
            <a:picLocks noChangeAspect="1"/>
          </p:cNvPicPr>
          <p:nvPr/>
        </p:nvPicPr>
        <p:blipFill rotWithShape="1">
          <a:blip r:embed="rId5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15266"/>
          <a:stretch/>
        </p:blipFill>
        <p:spPr>
          <a:xfrm>
            <a:off x="5" y="30166677"/>
            <a:ext cx="1979613" cy="1270348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C5220A0-8D15-C067-FB87-282E7386692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solidFill>
            <a:srgbClr val="FFFF00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D3F90D-4560-BEAA-DED2-6BE01AC8ADB6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75723" y="43539861"/>
            <a:ext cx="2517776" cy="1079500"/>
          </a:xfrm>
          <a:solidFill>
            <a:srgbClr val="FFFF00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8B5E2A6-D7C4-6B8D-8DC0-3FAC03CA0799}"/>
              </a:ext>
            </a:extLst>
          </p:cNvPr>
          <p:cNvGrpSpPr/>
          <p:nvPr/>
        </p:nvGrpSpPr>
        <p:grpSpPr>
          <a:xfrm>
            <a:off x="-4059793" y="0"/>
            <a:ext cx="3947357" cy="7034458"/>
            <a:chOff x="-4640774" y="0"/>
            <a:chExt cx="3947357" cy="703445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1FA547-8373-97E5-5473-4013E08D1CBC}"/>
                </a:ext>
              </a:extLst>
            </p:cNvPr>
            <p:cNvSpPr/>
            <p:nvPr/>
          </p:nvSpPr>
          <p:spPr>
            <a:xfrm>
              <a:off x="-4640774" y="0"/>
              <a:ext cx="3947357" cy="703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0" name="TextBox 2">
              <a:extLst>
                <a:ext uri="{FF2B5EF4-FFF2-40B4-BE49-F238E27FC236}">
                  <a16:creationId xmlns:a16="http://schemas.microsoft.com/office/drawing/2014/main" id="{40037B46-4C18-0756-10F8-FA9771E9910D}"/>
                </a:ext>
              </a:extLst>
            </p:cNvPr>
            <p:cNvSpPr txBox="1"/>
            <p:nvPr/>
          </p:nvSpPr>
          <p:spPr>
            <a:xfrm>
              <a:off x="-4378690" y="268568"/>
              <a:ext cx="3288948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en-US" sz="1200">
                  <a:solidFill>
                    <a:srgbClr val="2F2F2F"/>
                  </a:solidFill>
                  <a:latin typeface="Arial"/>
                  <a:cs typeface="Arial"/>
                </a:rPr>
                <a:t>Use this PowerPoint file as a template to create a custom piece for your brand by adding your logo, fonts, colors, and content.</a:t>
              </a:r>
              <a:endParaRPr lang="en-US" sz="800">
                <a:solidFill>
                  <a:srgbClr val="2F2F2F"/>
                </a:solidFill>
                <a:latin typeface="Arial"/>
                <a:cs typeface="Arial"/>
              </a:endParaRPr>
            </a:p>
          </p:txBody>
        </p:sp>
        <p:sp>
          <p:nvSpPr>
            <p:cNvPr id="31" name="TextBox 3">
              <a:extLst>
                <a:ext uri="{FF2B5EF4-FFF2-40B4-BE49-F238E27FC236}">
                  <a16:creationId xmlns:a16="http://schemas.microsoft.com/office/drawing/2014/main" id="{994313F9-0F30-8B11-AB67-0724E148416F}"/>
                </a:ext>
              </a:extLst>
            </p:cNvPr>
            <p:cNvSpPr txBox="1"/>
            <p:nvPr/>
          </p:nvSpPr>
          <p:spPr>
            <a:xfrm>
              <a:off x="-4378690" y="1010188"/>
              <a:ext cx="319047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>
                  <a:latin typeface="Arial" panose="020B0604020202020204" pitchFamily="34" charset="0"/>
                  <a:cs typeface="Arial" panose="020B0604020202020204" pitchFamily="34" charset="0"/>
                </a:rPr>
                <a:t>Yellow highlights in the template indicate the areas where text or graphics should be customized for your brand.</a:t>
              </a:r>
            </a:p>
          </p:txBody>
        </p:sp>
        <p:sp>
          <p:nvSpPr>
            <p:cNvPr id="32" name="TextBox 4">
              <a:extLst>
                <a:ext uri="{FF2B5EF4-FFF2-40B4-BE49-F238E27FC236}">
                  <a16:creationId xmlns:a16="http://schemas.microsoft.com/office/drawing/2014/main" id="{A0EABA7F-A952-2164-DFE0-E87999F92FFD}"/>
                </a:ext>
              </a:extLst>
            </p:cNvPr>
            <p:cNvSpPr txBox="1"/>
            <p:nvPr/>
          </p:nvSpPr>
          <p:spPr>
            <a:xfrm>
              <a:off x="-4159198" y="3668667"/>
              <a:ext cx="2795024" cy="812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600"/>
                </a:spcBef>
              </a:pPr>
              <a:r>
                <a:rPr lang="en-US" sz="900" b="1">
                  <a:solidFill>
                    <a:srgbClr val="2F2F2F"/>
                  </a:solidFill>
                  <a:latin typeface="Arial"/>
                  <a:cs typeface="Arial"/>
                </a:rPr>
                <a:t>Update the yellow-highlighted text with your brand-specific copy. </a:t>
              </a:r>
              <a:r>
                <a:rPr lang="en-US" sz="900">
                  <a:solidFill>
                    <a:srgbClr val="2F2F2F"/>
                  </a:solidFill>
                  <a:latin typeface="Arial"/>
                  <a:cs typeface="Arial"/>
                </a:rPr>
                <a:t>Match the surrounding type color </a:t>
              </a:r>
              <a:r>
                <a:rPr lang="en-US" sz="900" b="1">
                  <a:solidFill>
                    <a:srgbClr val="2F2F2F"/>
                  </a:solidFill>
                  <a:latin typeface="Arial"/>
                  <a:cs typeface="Arial"/>
                </a:rPr>
                <a:t>by removing the yellow highlight treatment. </a:t>
              </a:r>
              <a:r>
                <a:rPr lang="en-US" sz="900">
                  <a:solidFill>
                    <a:srgbClr val="2F2F2F"/>
                  </a:solidFill>
                  <a:latin typeface="Arial"/>
                  <a:cs typeface="Arial"/>
                </a:rPr>
                <a:t>Adjust the size and display of your fonts to fit the template.</a:t>
              </a:r>
              <a:endParaRPr lang="en-US" sz="1000" b="1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5">
              <a:extLst>
                <a:ext uri="{FF2B5EF4-FFF2-40B4-BE49-F238E27FC236}">
                  <a16:creationId xmlns:a16="http://schemas.microsoft.com/office/drawing/2014/main" id="{DDE172B8-600E-B9EA-724F-0F32B4D213B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-4378690" y="3668666"/>
              <a:ext cx="197566" cy="2308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>
                  <a:cs typeface="Segoe UI" panose="020B0502040204020203" pitchFamily="34" charset="0"/>
                </a:rPr>
                <a:t>2</a:t>
              </a:r>
            </a:p>
          </p:txBody>
        </p:sp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44C16D8C-90A2-C49E-25E1-58061D923918}"/>
                </a:ext>
              </a:extLst>
            </p:cNvPr>
            <p:cNvSpPr txBox="1"/>
            <p:nvPr/>
          </p:nvSpPr>
          <p:spPr>
            <a:xfrm>
              <a:off x="-4159198" y="4494401"/>
              <a:ext cx="28636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600"/>
                </a:spcBef>
              </a:pPr>
              <a:r>
                <a:rPr lang="en-US" sz="900" b="1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custom logo and icons to the slides and slide master. </a:t>
              </a:r>
              <a:r>
                <a:rPr lang="en-US" sz="9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Images included in this template must remain for use exclusively in this template, must not be altered or used elsewhere.</a:t>
              </a:r>
              <a:endParaRPr lang="en-US" sz="1000" b="1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7">
              <a:extLst>
                <a:ext uri="{FF2B5EF4-FFF2-40B4-BE49-F238E27FC236}">
                  <a16:creationId xmlns:a16="http://schemas.microsoft.com/office/drawing/2014/main" id="{F139D550-2254-FB2F-55A6-3A9AB42EAB0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-4378690" y="4493365"/>
              <a:ext cx="197566" cy="2308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>
                  <a:cs typeface="Segoe UI" panose="020B0502040204020203" pitchFamily="34" charset="0"/>
                </a:rPr>
                <a:t>3</a:t>
              </a:r>
            </a:p>
          </p:txBody>
        </p:sp>
        <p:sp>
          <p:nvSpPr>
            <p:cNvPr id="37" name="TextBox 8">
              <a:extLst>
                <a:ext uri="{FF2B5EF4-FFF2-40B4-BE49-F238E27FC236}">
                  <a16:creationId xmlns:a16="http://schemas.microsoft.com/office/drawing/2014/main" id="{ACFEF68F-09E0-9274-8566-7FA39FC47EB6}"/>
                </a:ext>
              </a:extLst>
            </p:cNvPr>
            <p:cNvSpPr txBox="1"/>
            <p:nvPr/>
          </p:nvSpPr>
          <p:spPr>
            <a:xfrm>
              <a:off x="-4159198" y="5442796"/>
              <a:ext cx="29660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600"/>
                </a:spcBef>
              </a:pPr>
              <a:r>
                <a:rPr lang="en-US" sz="90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Save your final art. Name your file and choose the file destination. Delete the off-slide instructions and any remaining highlighting and use the </a:t>
              </a:r>
              <a:r>
                <a:rPr lang="en-US" sz="900" b="1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File</a:t>
              </a:r>
              <a:r>
                <a:rPr lang="en-US" sz="90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pulldown menu to select Export to save as a </a:t>
              </a:r>
              <a:r>
                <a:rPr lang="en-US" sz="900" b="1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PDF</a:t>
              </a:r>
              <a:r>
                <a:rPr lang="en-US" sz="90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en-US" sz="1000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9">
              <a:extLst>
                <a:ext uri="{FF2B5EF4-FFF2-40B4-BE49-F238E27FC236}">
                  <a16:creationId xmlns:a16="http://schemas.microsoft.com/office/drawing/2014/main" id="{92E351FA-775D-7F7B-9FE5-DC8C0841082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-4378690" y="5442795"/>
              <a:ext cx="197566" cy="2308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>
                  <a:cs typeface="Segoe UI" panose="020B0502040204020203" pitchFamily="34" charset="0"/>
                </a:rPr>
                <a:t>4</a:t>
              </a: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4B191CA-1483-D0C1-3CB9-F014A9E76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/>
            <a:srcRect/>
            <a:stretch/>
          </p:blipFill>
          <p:spPr>
            <a:xfrm>
              <a:off x="-4022903" y="6261605"/>
              <a:ext cx="1797446" cy="248402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id="{EC3043EF-63F5-1647-0401-72C8629FF13B}"/>
                </a:ext>
              </a:extLst>
            </p:cNvPr>
            <p:cNvSpPr txBox="1"/>
            <p:nvPr/>
          </p:nvSpPr>
          <p:spPr>
            <a:xfrm>
              <a:off x="-4159198" y="1584882"/>
              <a:ext cx="2313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600"/>
                </a:spcBef>
              </a:pPr>
              <a:r>
                <a:rPr lang="en-US" sz="90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Customize your brand fonts and colors in the Slide Master</a:t>
              </a:r>
            </a:p>
          </p:txBody>
        </p:sp>
        <p:sp>
          <p:nvSpPr>
            <p:cNvPr id="41" name="TextBox 12">
              <a:extLst>
                <a:ext uri="{FF2B5EF4-FFF2-40B4-BE49-F238E27FC236}">
                  <a16:creationId xmlns:a16="http://schemas.microsoft.com/office/drawing/2014/main" id="{7E04E8A5-BC41-B79E-CEDA-7EACD7C03AB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-4378690" y="1584881"/>
              <a:ext cx="197566" cy="2308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>
                  <a:cs typeface="Segoe UI" panose="020B0502040204020203" pitchFamily="34" charset="0"/>
                </a:rPr>
                <a:t>1</a:t>
              </a:r>
            </a:p>
          </p:txBody>
        </p:sp>
        <p:pic>
          <p:nvPicPr>
            <p:cNvPr id="42" name="Picture 41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F5E1E355-16BE-CAF8-F862-4DAEB97610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0"/>
            <a:stretch>
              <a:fillRect/>
            </a:stretch>
          </p:blipFill>
          <p:spPr>
            <a:xfrm>
              <a:off x="-4145971" y="2676254"/>
              <a:ext cx="1580254" cy="887532"/>
            </a:xfrm>
            <a:prstGeom prst="rect">
              <a:avLst/>
            </a:prstGeom>
          </p:spPr>
        </p:pic>
        <p:pic>
          <p:nvPicPr>
            <p:cNvPr id="43" name="Picture 42" descr="Graphical user interface, application, Word&#10;&#10;Description automatically generated">
              <a:extLst>
                <a:ext uri="{FF2B5EF4-FFF2-40B4-BE49-F238E27FC236}">
                  <a16:creationId xmlns:a16="http://schemas.microsoft.com/office/drawing/2014/main" id="{BB6CEB4F-4EE0-5DBB-2BF9-75922ECD7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/>
            <a:stretch>
              <a:fillRect/>
            </a:stretch>
          </p:blipFill>
          <p:spPr>
            <a:xfrm>
              <a:off x="-4141004" y="2045264"/>
              <a:ext cx="3185502" cy="4740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pilot-BOM">
      <a:dk1>
        <a:srgbClr val="454142"/>
      </a:dk1>
      <a:lt1>
        <a:sysClr val="window" lastClr="FFFFFF"/>
      </a:lt1>
      <a:dk2>
        <a:srgbClr val="000000"/>
      </a:dk2>
      <a:lt2>
        <a:srgbClr val="F4F3F5"/>
      </a:lt2>
      <a:accent1>
        <a:srgbClr val="8661C5"/>
      </a:accent1>
      <a:accent2>
        <a:srgbClr val="0078D4"/>
      </a:accent2>
      <a:accent3>
        <a:srgbClr val="49C5B1"/>
      </a:accent3>
      <a:accent4>
        <a:srgbClr val="C5B4E3"/>
      </a:accent4>
      <a:accent5>
        <a:srgbClr val="8DC8E8"/>
      </a:accent5>
      <a:accent6>
        <a:srgbClr val="B9DCD2"/>
      </a:accent6>
      <a:hlink>
        <a:srgbClr val="0078D4"/>
      </a:hlink>
      <a:folHlink>
        <a:srgbClr val="0078D4"/>
      </a:folHlink>
    </a:clrScheme>
    <a:fontScheme name="Microso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ctr">
          <a:defRPr sz="2600"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43FB91453AB4DB8662F2E12DC3E10" ma:contentTypeVersion="25" ma:contentTypeDescription="Create a new document." ma:contentTypeScope="" ma:versionID="03f02f54765e57a1cfce084709accae5">
  <xsd:schema xmlns:xsd="http://www.w3.org/2001/XMLSchema" xmlns:xs="http://www.w3.org/2001/XMLSchema" xmlns:p="http://schemas.microsoft.com/office/2006/metadata/properties" xmlns:ns1="http://schemas.microsoft.com/sharepoint/v3" xmlns:ns2="a7384ce8-a2ad-4061-818a-88bf72b6eefd" xmlns:ns3="254ab26a-04f6-42f5-9555-e3c9fb1706a1" targetNamespace="http://schemas.microsoft.com/office/2006/metadata/properties" ma:root="true" ma:fieldsID="e95a8859d36d79d4d45685893279faa4" ns1:_="" ns2:_="" ns3:_="">
    <xsd:import namespace="http://schemas.microsoft.com/sharepoint/v3"/>
    <xsd:import namespace="a7384ce8-a2ad-4061-818a-88bf72b6eefd"/>
    <xsd:import namespace="254ab26a-04f6-42f5-9555-e3c9fb1706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Doc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Dateapproved" minOccurs="0"/>
                <xsd:element ref="ns2:Thumbnail" minOccurs="0"/>
                <xsd:element ref="ns2:MediaServiceObjectDetectorVersions" minOccurs="0"/>
                <xsd:element ref="ns2:MediaServiceSystemTags" minOccurs="0"/>
                <xsd:element ref="ns2:Im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384ce8-a2ad-4061-818a-88bf72b6ee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13" nillable="true" ma:displayName="MediaServiceDocTags" ma:hidden="true" ma:internalName="MediaServiceDocTags" ma:readOnly="true">
      <xsd:simpleType>
        <xsd:restriction base="dms:Note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Dateapproved" ma:index="25" nillable="true" ma:displayName="Notes" ma:description="Enter date approved here" ma:format="Dropdown" ma:internalName="Dateapproved">
      <xsd:simpleType>
        <xsd:restriction base="dms:Note">
          <xsd:maxLength value="255"/>
        </xsd:restriction>
      </xsd:simpleType>
    </xsd:element>
    <xsd:element name="Thumbnail" ma:index="26" nillable="true" ma:displayName="Thumbnail" ma:format="Thumbnail" ma:internalName="Thumbnail">
      <xsd:simpleType>
        <xsd:restriction base="dms:Unknow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8" nillable="true" ma:displayName="MediaServiceSystemTags" ma:hidden="true" ma:internalName="MediaServiceSystemTags" ma:readOnly="true">
      <xsd:simpleType>
        <xsd:restriction base="dms:Note"/>
      </xsd:simpleType>
    </xsd:element>
    <xsd:element name="Image" ma:index="29" nillable="true" ma:displayName="Image" ma:format="Thumbnail" ma:internalName="Imag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ab26a-04f6-42f5-9555-e3c9fb1706a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da739f-6e84-4682-ab84-dba308ad8f6a}" ma:internalName="TaxCatchAll" ma:showField="CatchAllData" ma:web="254ab26a-04f6-42f5-9555-e3c9fb1706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a7384ce8-a2ad-4061-818a-88bf72b6eefd">
      <Terms xmlns="http://schemas.microsoft.com/office/infopath/2007/PartnerControls"/>
    </lcf76f155ced4ddcb4097134ff3c332f>
    <TaxCatchAll xmlns="254ab26a-04f6-42f5-9555-e3c9fb1706a1" xsi:nil="true"/>
    <Thumbnail xmlns="a7384ce8-a2ad-4061-818a-88bf72b6eefd" xsi:nil="true"/>
    <Dateapproved xmlns="a7384ce8-a2ad-4061-818a-88bf72b6eefd" xsi:nil="true"/>
    <Image xmlns="a7384ce8-a2ad-4061-818a-88bf72b6eef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8B1B27-711B-4B82-97A9-BEFC7D9898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7384ce8-a2ad-4061-818a-88bf72b6eefd"/>
    <ds:schemaRef ds:uri="254ab26a-04f6-42f5-9555-e3c9fb1706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393041-CD6C-4A75-86BB-DD67E54B0686}">
  <ds:schemaRefs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254ab26a-04f6-42f5-9555-e3c9fb1706a1"/>
    <ds:schemaRef ds:uri="http://purl.org/dc/terms/"/>
    <ds:schemaRef ds:uri="http://schemas.microsoft.com/office/infopath/2007/PartnerControls"/>
    <ds:schemaRef ds:uri="a7384ce8-a2ad-4061-818a-88bf72b6eefd"/>
    <ds:schemaRef ds:uri="http://schemas.microsoft.com/sharepoint/v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509B4A6-A7EA-4FC0-ABCF-E04C13B0367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123</TotalTime>
  <Words>714</Words>
  <Application>Microsoft Office PowerPoint</Application>
  <PresentationFormat>Custom</PresentationFormat>
  <Paragraphs>72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Segoe UI</vt:lpstr>
      <vt:lpstr>Segoe UI Semibold</vt:lpstr>
      <vt:lpstr>office theme</vt:lpstr>
      <vt:lpstr>Embrace the AI-powered future of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Rocha (SHE/HER)</dc:creator>
  <cp:lastModifiedBy>Diana Rocha (SHE/HER)</cp:lastModifiedBy>
  <cp:revision>5</cp:revision>
  <dcterms:created xsi:type="dcterms:W3CDTF">2023-11-06T15:59:44Z</dcterms:created>
  <dcterms:modified xsi:type="dcterms:W3CDTF">2023-12-15T03:23:37Z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0x010100FF743FB91453AB4DB8662F2E12DC3E10</vt:lpwstr>
  </property>
  <property fmtid="{D5CDD505-2E9C-101B-9397-08002B2CF9AE}" pid="3" name="MediaServiceImageTags">
    <vt:lpwstr/>
  </property>
</Properties>
</file>